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3"/>
  </p:notesMasterIdLst>
  <p:sldIdLst>
    <p:sldId id="256" r:id="rId3"/>
    <p:sldId id="262" r:id="rId4"/>
    <p:sldId id="287" r:id="rId5"/>
    <p:sldId id="260" r:id="rId6"/>
    <p:sldId id="291" r:id="rId7"/>
    <p:sldId id="285" r:id="rId8"/>
    <p:sldId id="284" r:id="rId9"/>
    <p:sldId id="259" r:id="rId10"/>
    <p:sldId id="289" r:id="rId11"/>
    <p:sldId id="281" r:id="rId12"/>
  </p:sldIdLst>
  <p:sldSz cx="12192000" cy="6858000"/>
  <p:notesSz cx="6858000" cy="9144000"/>
  <p:defaultTextStyle>
    <a:defPPr>
      <a:defRPr lang="es-CO"/>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2C82"/>
    <a:srgbClr val="0078B7"/>
    <a:srgbClr val="FACB05"/>
    <a:srgbClr val="4D2880"/>
    <a:srgbClr val="E6E7E9"/>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6" autoAdjust="0"/>
    <p:restoredTop sz="94660"/>
  </p:normalViewPr>
  <p:slideViewPr>
    <p:cSldViewPr snapToGrid="0">
      <p:cViewPr>
        <p:scale>
          <a:sx n="50" d="100"/>
          <a:sy n="50" d="100"/>
        </p:scale>
        <p:origin x="1068" y="4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43C353AA-7AD5-43B0-B145-31BBB1DB94C9}" type="datetimeFigureOut">
              <a:rPr lang="es-CO"/>
              <a:pPr>
                <a:defRPr/>
              </a:pPr>
              <a:t>5/05/2022</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CO"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Editar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CO" noProof="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2C9D19F3-6627-4A2A-B6F1-D6146664064C}" type="slidenum">
              <a:rPr lang="es-CO" altLang="es-CO"/>
              <a:pPr/>
              <a:t>‹Nº›</a:t>
            </a:fld>
            <a:endParaRPr lang="es-CO" altLang="es-CO"/>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Google Shape;51;gc6f972163_0_15: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6147" name="Google Shape;52;gc6f972163_0_15:notes"/>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s-CO" altLang="es-CO"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4" name="Google Shape;51;gc6f972163_0_15: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8195" name="Google Shape;52;gc6f972163_0_15:notes"/>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s-CO" altLang="es-CO"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Google Shape;51;gc6f972163_0_15: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0243" name="Google Shape;52;gc6f972163_0_15:notes"/>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s-CO" altLang="es-CO"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Google Shape;51;gc6f972163_0_15: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2291" name="Google Shape;52;gc6f972163_0_15:notes"/>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s-CO" altLang="es-CO"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Google Shape;51;gc6f972163_0_15: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4339" name="Google Shape;52;gc6f972163_0_15:notes"/>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s-CO" altLang="es-CO" smtClean="0"/>
          </a:p>
        </p:txBody>
      </p:sp>
    </p:spTree>
    <p:extLst>
      <p:ext uri="{BB962C8B-B14F-4D97-AF65-F5344CB8AC3E}">
        <p14:creationId xmlns:p14="http://schemas.microsoft.com/office/powerpoint/2010/main" val="3127011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Google Shape;51;gc6f972163_0_15: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6387" name="Google Shape;52;gc6f972163_0_15:notes"/>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s-CO" altLang="es-CO"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2" name="Google Shape;51;gc6f972163_0_15: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0483" name="Google Shape;52;gc6f972163_0_15:notes"/>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s-CO" altLang="es-CO"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Google Shape;51;gc6f972163_0_15: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4339" name="Google Shape;52;gc6f972163_0_15:notes"/>
          <p:cNvSpPr txBox="1">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s-CO" altLang="es-CO"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lvl1pPr>
              <a:defRPr/>
            </a:lvl1pPr>
          </a:lstStyle>
          <a:p>
            <a:pPr>
              <a:defRPr/>
            </a:pPr>
            <a:fld id="{528099B8-0103-4C61-9C1C-CA310F27A403}" type="datetimeFigureOut">
              <a:rPr lang="es-CO"/>
              <a:pPr>
                <a:defRPr/>
              </a:pPr>
              <a:t>5/05/2022</a:t>
            </a:fld>
            <a:endParaRPr lang="es-CO"/>
          </a:p>
        </p:txBody>
      </p:sp>
      <p:sp>
        <p:nvSpPr>
          <p:cNvPr id="5" name="Marcador de pie de página 4"/>
          <p:cNvSpPr>
            <a:spLocks noGrp="1"/>
          </p:cNvSpPr>
          <p:nvPr>
            <p:ph type="ftr" sz="quarter" idx="11"/>
          </p:nvPr>
        </p:nvSpPr>
        <p:spPr/>
        <p:txBody>
          <a:bodyPr/>
          <a:lstStyle>
            <a:lvl1pPr>
              <a:defRPr/>
            </a:lvl1pPr>
          </a:lstStyle>
          <a:p>
            <a:pPr>
              <a:defRPr/>
            </a:pPr>
            <a:endParaRPr lang="es-CO"/>
          </a:p>
        </p:txBody>
      </p:sp>
      <p:sp>
        <p:nvSpPr>
          <p:cNvPr id="6" name="Marcador de número de diapositiva 5"/>
          <p:cNvSpPr>
            <a:spLocks noGrp="1"/>
          </p:cNvSpPr>
          <p:nvPr>
            <p:ph type="sldNum" sz="quarter" idx="12"/>
          </p:nvPr>
        </p:nvSpPr>
        <p:spPr/>
        <p:txBody>
          <a:bodyPr/>
          <a:lstStyle>
            <a:lvl1pPr>
              <a:defRPr/>
            </a:lvl1pPr>
          </a:lstStyle>
          <a:p>
            <a:fld id="{2BF319DA-2D5F-40DD-B31E-44486C78B8D0}" type="slidenum">
              <a:rPr lang="es-CO" altLang="es-CO"/>
              <a:pPr/>
              <a:t>‹Nº›</a:t>
            </a:fld>
            <a:endParaRPr lang="es-CO" altLang="es-CO"/>
          </a:p>
        </p:txBody>
      </p:sp>
    </p:spTree>
    <p:extLst>
      <p:ext uri="{BB962C8B-B14F-4D97-AF65-F5344CB8AC3E}">
        <p14:creationId xmlns:p14="http://schemas.microsoft.com/office/powerpoint/2010/main" val="911807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lvl1pPr>
              <a:defRPr/>
            </a:lvl1pPr>
          </a:lstStyle>
          <a:p>
            <a:pPr>
              <a:defRPr/>
            </a:pPr>
            <a:fld id="{1DC75EA8-E41B-469C-9F38-DBCD0FB42CCD}" type="datetimeFigureOut">
              <a:rPr lang="es-CO"/>
              <a:pPr>
                <a:defRPr/>
              </a:pPr>
              <a:t>5/05/2022</a:t>
            </a:fld>
            <a:endParaRPr lang="es-CO"/>
          </a:p>
        </p:txBody>
      </p:sp>
      <p:sp>
        <p:nvSpPr>
          <p:cNvPr id="5" name="Marcador de pie de página 4"/>
          <p:cNvSpPr>
            <a:spLocks noGrp="1"/>
          </p:cNvSpPr>
          <p:nvPr>
            <p:ph type="ftr" sz="quarter" idx="11"/>
          </p:nvPr>
        </p:nvSpPr>
        <p:spPr/>
        <p:txBody>
          <a:bodyPr/>
          <a:lstStyle>
            <a:lvl1pPr>
              <a:defRPr/>
            </a:lvl1pPr>
          </a:lstStyle>
          <a:p>
            <a:pPr>
              <a:defRPr/>
            </a:pPr>
            <a:endParaRPr lang="es-CO"/>
          </a:p>
        </p:txBody>
      </p:sp>
      <p:sp>
        <p:nvSpPr>
          <p:cNvPr id="6" name="Marcador de número de diapositiva 5"/>
          <p:cNvSpPr>
            <a:spLocks noGrp="1"/>
          </p:cNvSpPr>
          <p:nvPr>
            <p:ph type="sldNum" sz="quarter" idx="12"/>
          </p:nvPr>
        </p:nvSpPr>
        <p:spPr/>
        <p:txBody>
          <a:bodyPr/>
          <a:lstStyle>
            <a:lvl1pPr>
              <a:defRPr/>
            </a:lvl1pPr>
          </a:lstStyle>
          <a:p>
            <a:fld id="{190DCAC0-7326-41E7-8622-FB66F30A0D59}" type="slidenum">
              <a:rPr lang="es-CO" altLang="es-CO"/>
              <a:pPr/>
              <a:t>‹Nº›</a:t>
            </a:fld>
            <a:endParaRPr lang="es-CO" altLang="es-CO"/>
          </a:p>
        </p:txBody>
      </p:sp>
    </p:spTree>
    <p:extLst>
      <p:ext uri="{BB962C8B-B14F-4D97-AF65-F5344CB8AC3E}">
        <p14:creationId xmlns:p14="http://schemas.microsoft.com/office/powerpoint/2010/main" val="1967833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lvl1pPr>
              <a:defRPr/>
            </a:lvl1pPr>
          </a:lstStyle>
          <a:p>
            <a:pPr>
              <a:defRPr/>
            </a:pPr>
            <a:fld id="{35A1A485-8280-4536-BDC2-441711847ECF}" type="datetimeFigureOut">
              <a:rPr lang="es-CO"/>
              <a:pPr>
                <a:defRPr/>
              </a:pPr>
              <a:t>5/05/2022</a:t>
            </a:fld>
            <a:endParaRPr lang="es-CO"/>
          </a:p>
        </p:txBody>
      </p:sp>
      <p:sp>
        <p:nvSpPr>
          <p:cNvPr id="5" name="Marcador de pie de página 4"/>
          <p:cNvSpPr>
            <a:spLocks noGrp="1"/>
          </p:cNvSpPr>
          <p:nvPr>
            <p:ph type="ftr" sz="quarter" idx="11"/>
          </p:nvPr>
        </p:nvSpPr>
        <p:spPr/>
        <p:txBody>
          <a:bodyPr/>
          <a:lstStyle>
            <a:lvl1pPr>
              <a:defRPr/>
            </a:lvl1pPr>
          </a:lstStyle>
          <a:p>
            <a:pPr>
              <a:defRPr/>
            </a:pPr>
            <a:endParaRPr lang="es-CO"/>
          </a:p>
        </p:txBody>
      </p:sp>
      <p:sp>
        <p:nvSpPr>
          <p:cNvPr id="6" name="Marcador de número de diapositiva 5"/>
          <p:cNvSpPr>
            <a:spLocks noGrp="1"/>
          </p:cNvSpPr>
          <p:nvPr>
            <p:ph type="sldNum" sz="quarter" idx="12"/>
          </p:nvPr>
        </p:nvSpPr>
        <p:spPr/>
        <p:txBody>
          <a:bodyPr/>
          <a:lstStyle>
            <a:lvl1pPr>
              <a:defRPr/>
            </a:lvl1pPr>
          </a:lstStyle>
          <a:p>
            <a:fld id="{A5C1CE2E-22DA-4900-A241-A5A0D099411F}" type="slidenum">
              <a:rPr lang="es-CO" altLang="es-CO"/>
              <a:pPr/>
              <a:t>‹Nº›</a:t>
            </a:fld>
            <a:endParaRPr lang="es-CO" altLang="es-CO"/>
          </a:p>
        </p:txBody>
      </p:sp>
    </p:spTree>
    <p:extLst>
      <p:ext uri="{BB962C8B-B14F-4D97-AF65-F5344CB8AC3E}">
        <p14:creationId xmlns:p14="http://schemas.microsoft.com/office/powerpoint/2010/main" val="3261956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3"/>
          <p:cNvSpPr>
            <a:spLocks noGrp="1"/>
          </p:cNvSpPr>
          <p:nvPr>
            <p:ph type="dt" sz="half" idx="10"/>
          </p:nvPr>
        </p:nvSpPr>
        <p:spPr/>
        <p:txBody>
          <a:bodyPr/>
          <a:lstStyle>
            <a:lvl1pPr>
              <a:defRPr/>
            </a:lvl1pPr>
          </a:lstStyle>
          <a:p>
            <a:pPr>
              <a:defRPr/>
            </a:pPr>
            <a:fld id="{52E0908C-F86A-44F9-9B27-951E0B3D1DBD}" type="datetimeFigureOut">
              <a:rPr lang="es-CO"/>
              <a:pPr>
                <a:defRPr/>
              </a:pPr>
              <a:t>5/05/2022</a:t>
            </a:fld>
            <a:endParaRPr lang="es-CO"/>
          </a:p>
        </p:txBody>
      </p:sp>
      <p:sp>
        <p:nvSpPr>
          <p:cNvPr id="6" name="Marcador de pie de página 4"/>
          <p:cNvSpPr>
            <a:spLocks noGrp="1"/>
          </p:cNvSpPr>
          <p:nvPr>
            <p:ph type="ftr" sz="quarter" idx="11"/>
          </p:nvPr>
        </p:nvSpPr>
        <p:spPr/>
        <p:txBody>
          <a:bodyPr/>
          <a:lstStyle>
            <a:lvl1pPr>
              <a:defRPr/>
            </a:lvl1pPr>
          </a:lstStyle>
          <a:p>
            <a:pPr>
              <a:defRPr/>
            </a:pPr>
            <a:endParaRPr lang="es-CO"/>
          </a:p>
        </p:txBody>
      </p:sp>
      <p:sp>
        <p:nvSpPr>
          <p:cNvPr id="7" name="Marcador de número de diapositiva 5"/>
          <p:cNvSpPr>
            <a:spLocks noGrp="1"/>
          </p:cNvSpPr>
          <p:nvPr>
            <p:ph type="sldNum" sz="quarter" idx="12"/>
          </p:nvPr>
        </p:nvSpPr>
        <p:spPr/>
        <p:txBody>
          <a:bodyPr/>
          <a:lstStyle>
            <a:lvl1pPr>
              <a:defRPr/>
            </a:lvl1pPr>
          </a:lstStyle>
          <a:p>
            <a:fld id="{EA7A2D87-FD82-4972-B2C2-5B9E613E4B27}" type="slidenum">
              <a:rPr lang="es-CO" altLang="es-CO"/>
              <a:pPr/>
              <a:t>‹Nº›</a:t>
            </a:fld>
            <a:endParaRPr lang="es-CO" altLang="es-CO"/>
          </a:p>
        </p:txBody>
      </p:sp>
    </p:spTree>
    <p:extLst>
      <p:ext uri="{BB962C8B-B14F-4D97-AF65-F5344CB8AC3E}">
        <p14:creationId xmlns:p14="http://schemas.microsoft.com/office/powerpoint/2010/main" val="3625418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3"/>
          <p:cNvSpPr>
            <a:spLocks noGrp="1"/>
          </p:cNvSpPr>
          <p:nvPr>
            <p:ph type="dt" sz="half" idx="10"/>
          </p:nvPr>
        </p:nvSpPr>
        <p:spPr/>
        <p:txBody>
          <a:bodyPr/>
          <a:lstStyle>
            <a:lvl1pPr>
              <a:defRPr/>
            </a:lvl1pPr>
          </a:lstStyle>
          <a:p>
            <a:pPr>
              <a:defRPr/>
            </a:pPr>
            <a:fld id="{456A33E2-CEB4-4345-8C7F-C3FB5D02C932}" type="datetimeFigureOut">
              <a:rPr lang="es-CO"/>
              <a:pPr>
                <a:defRPr/>
              </a:pPr>
              <a:t>5/05/2022</a:t>
            </a:fld>
            <a:endParaRPr lang="es-CO"/>
          </a:p>
        </p:txBody>
      </p:sp>
      <p:sp>
        <p:nvSpPr>
          <p:cNvPr id="8" name="Marcador de pie de página 4"/>
          <p:cNvSpPr>
            <a:spLocks noGrp="1"/>
          </p:cNvSpPr>
          <p:nvPr>
            <p:ph type="ftr" sz="quarter" idx="11"/>
          </p:nvPr>
        </p:nvSpPr>
        <p:spPr/>
        <p:txBody>
          <a:bodyPr/>
          <a:lstStyle>
            <a:lvl1pPr>
              <a:defRPr/>
            </a:lvl1pPr>
          </a:lstStyle>
          <a:p>
            <a:pPr>
              <a:defRPr/>
            </a:pPr>
            <a:endParaRPr lang="es-CO"/>
          </a:p>
        </p:txBody>
      </p:sp>
      <p:sp>
        <p:nvSpPr>
          <p:cNvPr id="9" name="Marcador de número de diapositiva 5"/>
          <p:cNvSpPr>
            <a:spLocks noGrp="1"/>
          </p:cNvSpPr>
          <p:nvPr>
            <p:ph type="sldNum" sz="quarter" idx="12"/>
          </p:nvPr>
        </p:nvSpPr>
        <p:spPr/>
        <p:txBody>
          <a:bodyPr/>
          <a:lstStyle>
            <a:lvl1pPr>
              <a:defRPr/>
            </a:lvl1pPr>
          </a:lstStyle>
          <a:p>
            <a:fld id="{9C8315A5-0987-4830-8FFC-15714B73CD3D}" type="slidenum">
              <a:rPr lang="es-CO" altLang="es-CO"/>
              <a:pPr/>
              <a:t>‹Nº›</a:t>
            </a:fld>
            <a:endParaRPr lang="es-CO" altLang="es-CO"/>
          </a:p>
        </p:txBody>
      </p:sp>
    </p:spTree>
    <p:extLst>
      <p:ext uri="{BB962C8B-B14F-4D97-AF65-F5344CB8AC3E}">
        <p14:creationId xmlns:p14="http://schemas.microsoft.com/office/powerpoint/2010/main" val="4030968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3"/>
          <p:cNvSpPr>
            <a:spLocks noGrp="1"/>
          </p:cNvSpPr>
          <p:nvPr>
            <p:ph type="dt" sz="half" idx="10"/>
          </p:nvPr>
        </p:nvSpPr>
        <p:spPr/>
        <p:txBody>
          <a:bodyPr/>
          <a:lstStyle>
            <a:lvl1pPr>
              <a:defRPr/>
            </a:lvl1pPr>
          </a:lstStyle>
          <a:p>
            <a:pPr>
              <a:defRPr/>
            </a:pPr>
            <a:fld id="{A85BD663-F421-4A7B-A125-541CAAAFE8DB}" type="datetimeFigureOut">
              <a:rPr lang="es-CO"/>
              <a:pPr>
                <a:defRPr/>
              </a:pPr>
              <a:t>5/05/2022</a:t>
            </a:fld>
            <a:endParaRPr lang="es-CO"/>
          </a:p>
        </p:txBody>
      </p:sp>
      <p:sp>
        <p:nvSpPr>
          <p:cNvPr id="4" name="Marcador de pie de página 4"/>
          <p:cNvSpPr>
            <a:spLocks noGrp="1"/>
          </p:cNvSpPr>
          <p:nvPr>
            <p:ph type="ftr" sz="quarter" idx="11"/>
          </p:nvPr>
        </p:nvSpPr>
        <p:spPr/>
        <p:txBody>
          <a:bodyPr/>
          <a:lstStyle>
            <a:lvl1pPr>
              <a:defRPr/>
            </a:lvl1pPr>
          </a:lstStyle>
          <a:p>
            <a:pPr>
              <a:defRPr/>
            </a:pPr>
            <a:endParaRPr lang="es-CO"/>
          </a:p>
        </p:txBody>
      </p:sp>
      <p:sp>
        <p:nvSpPr>
          <p:cNvPr id="5" name="Marcador de número de diapositiva 5"/>
          <p:cNvSpPr>
            <a:spLocks noGrp="1"/>
          </p:cNvSpPr>
          <p:nvPr>
            <p:ph type="sldNum" sz="quarter" idx="12"/>
          </p:nvPr>
        </p:nvSpPr>
        <p:spPr/>
        <p:txBody>
          <a:bodyPr/>
          <a:lstStyle>
            <a:lvl1pPr>
              <a:defRPr/>
            </a:lvl1pPr>
          </a:lstStyle>
          <a:p>
            <a:fld id="{5D5EE9B4-610B-4A0A-ABAA-1A54842C6DB6}" type="slidenum">
              <a:rPr lang="es-CO" altLang="es-CO"/>
              <a:pPr/>
              <a:t>‹Nº›</a:t>
            </a:fld>
            <a:endParaRPr lang="es-CO" altLang="es-CO"/>
          </a:p>
        </p:txBody>
      </p:sp>
    </p:spTree>
    <p:extLst>
      <p:ext uri="{BB962C8B-B14F-4D97-AF65-F5344CB8AC3E}">
        <p14:creationId xmlns:p14="http://schemas.microsoft.com/office/powerpoint/2010/main" val="1531934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3DF5B52F-68F8-46E2-A20A-537079CDD7EA}" type="datetimeFigureOut">
              <a:rPr lang="es-CO"/>
              <a:pPr>
                <a:defRPr/>
              </a:pPr>
              <a:t>5/05/2022</a:t>
            </a:fld>
            <a:endParaRPr lang="es-CO"/>
          </a:p>
        </p:txBody>
      </p:sp>
      <p:sp>
        <p:nvSpPr>
          <p:cNvPr id="3" name="Marcador de pie de página 4"/>
          <p:cNvSpPr>
            <a:spLocks noGrp="1"/>
          </p:cNvSpPr>
          <p:nvPr>
            <p:ph type="ftr" sz="quarter" idx="11"/>
          </p:nvPr>
        </p:nvSpPr>
        <p:spPr/>
        <p:txBody>
          <a:bodyPr/>
          <a:lstStyle>
            <a:lvl1pPr>
              <a:defRPr/>
            </a:lvl1pPr>
          </a:lstStyle>
          <a:p>
            <a:pPr>
              <a:defRPr/>
            </a:pPr>
            <a:endParaRPr lang="es-CO"/>
          </a:p>
        </p:txBody>
      </p:sp>
      <p:sp>
        <p:nvSpPr>
          <p:cNvPr id="4" name="Marcador de número de diapositiva 5"/>
          <p:cNvSpPr>
            <a:spLocks noGrp="1"/>
          </p:cNvSpPr>
          <p:nvPr>
            <p:ph type="sldNum" sz="quarter" idx="12"/>
          </p:nvPr>
        </p:nvSpPr>
        <p:spPr/>
        <p:txBody>
          <a:bodyPr/>
          <a:lstStyle>
            <a:lvl1pPr>
              <a:defRPr/>
            </a:lvl1pPr>
          </a:lstStyle>
          <a:p>
            <a:fld id="{FC6D6883-07F3-4990-870E-FCCF763722F8}" type="slidenum">
              <a:rPr lang="es-CO" altLang="es-CO"/>
              <a:pPr/>
              <a:t>‹Nº›</a:t>
            </a:fld>
            <a:endParaRPr lang="es-CO" altLang="es-CO"/>
          </a:p>
        </p:txBody>
      </p:sp>
    </p:spTree>
    <p:extLst>
      <p:ext uri="{BB962C8B-B14F-4D97-AF65-F5344CB8AC3E}">
        <p14:creationId xmlns:p14="http://schemas.microsoft.com/office/powerpoint/2010/main" val="2301813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3"/>
          <p:cNvSpPr>
            <a:spLocks noGrp="1"/>
          </p:cNvSpPr>
          <p:nvPr>
            <p:ph type="dt" sz="half" idx="10"/>
          </p:nvPr>
        </p:nvSpPr>
        <p:spPr/>
        <p:txBody>
          <a:bodyPr/>
          <a:lstStyle>
            <a:lvl1pPr>
              <a:defRPr/>
            </a:lvl1pPr>
          </a:lstStyle>
          <a:p>
            <a:pPr>
              <a:defRPr/>
            </a:pPr>
            <a:fld id="{CE43EFA3-5B98-451C-B9F7-DD16F8C46B59}" type="datetimeFigureOut">
              <a:rPr lang="es-CO"/>
              <a:pPr>
                <a:defRPr/>
              </a:pPr>
              <a:t>5/05/2022</a:t>
            </a:fld>
            <a:endParaRPr lang="es-CO"/>
          </a:p>
        </p:txBody>
      </p:sp>
      <p:sp>
        <p:nvSpPr>
          <p:cNvPr id="6" name="Marcador de pie de página 4"/>
          <p:cNvSpPr>
            <a:spLocks noGrp="1"/>
          </p:cNvSpPr>
          <p:nvPr>
            <p:ph type="ftr" sz="quarter" idx="11"/>
          </p:nvPr>
        </p:nvSpPr>
        <p:spPr/>
        <p:txBody>
          <a:bodyPr/>
          <a:lstStyle>
            <a:lvl1pPr>
              <a:defRPr/>
            </a:lvl1pPr>
          </a:lstStyle>
          <a:p>
            <a:pPr>
              <a:defRPr/>
            </a:pPr>
            <a:endParaRPr lang="es-CO"/>
          </a:p>
        </p:txBody>
      </p:sp>
      <p:sp>
        <p:nvSpPr>
          <p:cNvPr id="7" name="Marcador de número de diapositiva 5"/>
          <p:cNvSpPr>
            <a:spLocks noGrp="1"/>
          </p:cNvSpPr>
          <p:nvPr>
            <p:ph type="sldNum" sz="quarter" idx="12"/>
          </p:nvPr>
        </p:nvSpPr>
        <p:spPr/>
        <p:txBody>
          <a:bodyPr/>
          <a:lstStyle>
            <a:lvl1pPr>
              <a:defRPr/>
            </a:lvl1pPr>
          </a:lstStyle>
          <a:p>
            <a:fld id="{3DD565B2-8CE6-4E86-AF92-18A18D91BA86}" type="slidenum">
              <a:rPr lang="es-CO" altLang="es-CO"/>
              <a:pPr/>
              <a:t>‹Nº›</a:t>
            </a:fld>
            <a:endParaRPr lang="es-CO" altLang="es-CO"/>
          </a:p>
        </p:txBody>
      </p:sp>
    </p:spTree>
    <p:extLst>
      <p:ext uri="{BB962C8B-B14F-4D97-AF65-F5344CB8AC3E}">
        <p14:creationId xmlns:p14="http://schemas.microsoft.com/office/powerpoint/2010/main" val="3646160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smtClean="0"/>
              <a:t>Haga clic en el icono para agregar una imagen</a:t>
            </a:r>
            <a:endParaRPr lang="es-CO"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3"/>
          <p:cNvSpPr>
            <a:spLocks noGrp="1"/>
          </p:cNvSpPr>
          <p:nvPr>
            <p:ph type="dt" sz="half" idx="10"/>
          </p:nvPr>
        </p:nvSpPr>
        <p:spPr/>
        <p:txBody>
          <a:bodyPr/>
          <a:lstStyle>
            <a:lvl1pPr>
              <a:defRPr/>
            </a:lvl1pPr>
          </a:lstStyle>
          <a:p>
            <a:pPr>
              <a:defRPr/>
            </a:pPr>
            <a:fld id="{59D4699F-8AA9-49A8-ABAF-A88DBF6E73CA}" type="datetimeFigureOut">
              <a:rPr lang="es-CO"/>
              <a:pPr>
                <a:defRPr/>
              </a:pPr>
              <a:t>5/05/2022</a:t>
            </a:fld>
            <a:endParaRPr lang="es-CO"/>
          </a:p>
        </p:txBody>
      </p:sp>
      <p:sp>
        <p:nvSpPr>
          <p:cNvPr id="6" name="Marcador de pie de página 4"/>
          <p:cNvSpPr>
            <a:spLocks noGrp="1"/>
          </p:cNvSpPr>
          <p:nvPr>
            <p:ph type="ftr" sz="quarter" idx="11"/>
          </p:nvPr>
        </p:nvSpPr>
        <p:spPr/>
        <p:txBody>
          <a:bodyPr/>
          <a:lstStyle>
            <a:lvl1pPr>
              <a:defRPr/>
            </a:lvl1pPr>
          </a:lstStyle>
          <a:p>
            <a:pPr>
              <a:defRPr/>
            </a:pPr>
            <a:endParaRPr lang="es-CO"/>
          </a:p>
        </p:txBody>
      </p:sp>
      <p:sp>
        <p:nvSpPr>
          <p:cNvPr id="7" name="Marcador de número de diapositiva 5"/>
          <p:cNvSpPr>
            <a:spLocks noGrp="1"/>
          </p:cNvSpPr>
          <p:nvPr>
            <p:ph type="sldNum" sz="quarter" idx="12"/>
          </p:nvPr>
        </p:nvSpPr>
        <p:spPr/>
        <p:txBody>
          <a:bodyPr/>
          <a:lstStyle>
            <a:lvl1pPr>
              <a:defRPr/>
            </a:lvl1pPr>
          </a:lstStyle>
          <a:p>
            <a:fld id="{8D477A99-77C1-4DF0-BF71-F1F41F3A0A2F}" type="slidenum">
              <a:rPr lang="es-CO" altLang="es-CO"/>
              <a:pPr/>
              <a:t>‹Nº›</a:t>
            </a:fld>
            <a:endParaRPr lang="es-CO" altLang="es-CO"/>
          </a:p>
        </p:txBody>
      </p:sp>
    </p:spTree>
    <p:extLst>
      <p:ext uri="{BB962C8B-B14F-4D97-AF65-F5344CB8AC3E}">
        <p14:creationId xmlns:p14="http://schemas.microsoft.com/office/powerpoint/2010/main" val="2740962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lvl1pPr>
              <a:defRPr/>
            </a:lvl1pPr>
          </a:lstStyle>
          <a:p>
            <a:pPr>
              <a:defRPr/>
            </a:pPr>
            <a:fld id="{B026EDCA-59AB-4695-8339-C3DEA7586924}" type="datetimeFigureOut">
              <a:rPr lang="es-CO"/>
              <a:pPr>
                <a:defRPr/>
              </a:pPr>
              <a:t>5/05/2022</a:t>
            </a:fld>
            <a:endParaRPr lang="es-CO"/>
          </a:p>
        </p:txBody>
      </p:sp>
      <p:sp>
        <p:nvSpPr>
          <p:cNvPr id="5" name="Marcador de pie de página 4"/>
          <p:cNvSpPr>
            <a:spLocks noGrp="1"/>
          </p:cNvSpPr>
          <p:nvPr>
            <p:ph type="ftr" sz="quarter" idx="11"/>
          </p:nvPr>
        </p:nvSpPr>
        <p:spPr/>
        <p:txBody>
          <a:bodyPr/>
          <a:lstStyle>
            <a:lvl1pPr>
              <a:defRPr/>
            </a:lvl1pPr>
          </a:lstStyle>
          <a:p>
            <a:pPr>
              <a:defRPr/>
            </a:pPr>
            <a:endParaRPr lang="es-CO"/>
          </a:p>
        </p:txBody>
      </p:sp>
      <p:sp>
        <p:nvSpPr>
          <p:cNvPr id="6" name="Marcador de número de diapositiva 5"/>
          <p:cNvSpPr>
            <a:spLocks noGrp="1"/>
          </p:cNvSpPr>
          <p:nvPr>
            <p:ph type="sldNum" sz="quarter" idx="12"/>
          </p:nvPr>
        </p:nvSpPr>
        <p:spPr/>
        <p:txBody>
          <a:bodyPr/>
          <a:lstStyle>
            <a:lvl1pPr>
              <a:defRPr/>
            </a:lvl1pPr>
          </a:lstStyle>
          <a:p>
            <a:fld id="{CCF31F48-DB57-4461-8410-0B66EBCDFD26}" type="slidenum">
              <a:rPr lang="es-CO" altLang="es-CO"/>
              <a:pPr/>
              <a:t>‹Nº›</a:t>
            </a:fld>
            <a:endParaRPr lang="es-CO" altLang="es-CO"/>
          </a:p>
        </p:txBody>
      </p:sp>
    </p:spTree>
    <p:extLst>
      <p:ext uri="{BB962C8B-B14F-4D97-AF65-F5344CB8AC3E}">
        <p14:creationId xmlns:p14="http://schemas.microsoft.com/office/powerpoint/2010/main" val="1100917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lvl1pPr>
              <a:defRPr/>
            </a:lvl1pPr>
          </a:lstStyle>
          <a:p>
            <a:pPr>
              <a:defRPr/>
            </a:pPr>
            <a:fld id="{36DF1FC8-B4F2-4A57-B1F3-286DC0B40F9F}" type="datetimeFigureOut">
              <a:rPr lang="es-CO"/>
              <a:pPr>
                <a:defRPr/>
              </a:pPr>
              <a:t>5/05/2022</a:t>
            </a:fld>
            <a:endParaRPr lang="es-CO"/>
          </a:p>
        </p:txBody>
      </p:sp>
      <p:sp>
        <p:nvSpPr>
          <p:cNvPr id="5" name="Marcador de pie de página 4"/>
          <p:cNvSpPr>
            <a:spLocks noGrp="1"/>
          </p:cNvSpPr>
          <p:nvPr>
            <p:ph type="ftr" sz="quarter" idx="11"/>
          </p:nvPr>
        </p:nvSpPr>
        <p:spPr/>
        <p:txBody>
          <a:bodyPr/>
          <a:lstStyle>
            <a:lvl1pPr>
              <a:defRPr/>
            </a:lvl1pPr>
          </a:lstStyle>
          <a:p>
            <a:pPr>
              <a:defRPr/>
            </a:pPr>
            <a:endParaRPr lang="es-CO"/>
          </a:p>
        </p:txBody>
      </p:sp>
      <p:sp>
        <p:nvSpPr>
          <p:cNvPr id="6" name="Marcador de número de diapositiva 5"/>
          <p:cNvSpPr>
            <a:spLocks noGrp="1"/>
          </p:cNvSpPr>
          <p:nvPr>
            <p:ph type="sldNum" sz="quarter" idx="12"/>
          </p:nvPr>
        </p:nvSpPr>
        <p:spPr/>
        <p:txBody>
          <a:bodyPr/>
          <a:lstStyle>
            <a:lvl1pPr>
              <a:defRPr/>
            </a:lvl1pPr>
          </a:lstStyle>
          <a:p>
            <a:fld id="{1E319C0B-B5E4-4546-BF26-E0E4FCB3DBB2}" type="slidenum">
              <a:rPr lang="es-CO" altLang="es-CO"/>
              <a:pPr/>
              <a:t>‹Nº›</a:t>
            </a:fld>
            <a:endParaRPr lang="es-CO" altLang="es-CO"/>
          </a:p>
        </p:txBody>
      </p:sp>
    </p:spTree>
    <p:extLst>
      <p:ext uri="{BB962C8B-B14F-4D97-AF65-F5344CB8AC3E}">
        <p14:creationId xmlns:p14="http://schemas.microsoft.com/office/powerpoint/2010/main" val="4210399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O"/>
          </a:p>
        </p:txBody>
      </p:sp>
      <p:sp>
        <p:nvSpPr>
          <p:cNvPr id="4" name="Marcador de fecha 3"/>
          <p:cNvSpPr>
            <a:spLocks noGrp="1"/>
          </p:cNvSpPr>
          <p:nvPr>
            <p:ph type="dt" sz="half" idx="10"/>
          </p:nvPr>
        </p:nvSpPr>
        <p:spPr/>
        <p:txBody>
          <a:bodyPr/>
          <a:lstStyle>
            <a:lvl1pPr>
              <a:defRPr/>
            </a:lvl1pPr>
          </a:lstStyle>
          <a:p>
            <a:pPr>
              <a:defRPr/>
            </a:pPr>
            <a:fld id="{6AA3DADA-3900-43E3-B750-3CED3CB843CE}" type="datetimeFigureOut">
              <a:rPr lang="es-CO"/>
              <a:pPr>
                <a:defRPr/>
              </a:pPr>
              <a:t>5/05/2022</a:t>
            </a:fld>
            <a:endParaRPr lang="es-CO"/>
          </a:p>
        </p:txBody>
      </p:sp>
      <p:sp>
        <p:nvSpPr>
          <p:cNvPr id="5" name="Marcador de pie de página 4"/>
          <p:cNvSpPr>
            <a:spLocks noGrp="1"/>
          </p:cNvSpPr>
          <p:nvPr>
            <p:ph type="ftr" sz="quarter" idx="11"/>
          </p:nvPr>
        </p:nvSpPr>
        <p:spPr/>
        <p:txBody>
          <a:bodyPr/>
          <a:lstStyle>
            <a:lvl1pPr>
              <a:defRPr/>
            </a:lvl1pPr>
          </a:lstStyle>
          <a:p>
            <a:pPr>
              <a:defRPr/>
            </a:pPr>
            <a:endParaRPr lang="es-CO"/>
          </a:p>
        </p:txBody>
      </p:sp>
      <p:sp>
        <p:nvSpPr>
          <p:cNvPr id="6" name="Marcador de número de diapositiva 5"/>
          <p:cNvSpPr>
            <a:spLocks noGrp="1"/>
          </p:cNvSpPr>
          <p:nvPr>
            <p:ph type="sldNum" sz="quarter" idx="12"/>
          </p:nvPr>
        </p:nvSpPr>
        <p:spPr/>
        <p:txBody>
          <a:bodyPr/>
          <a:lstStyle>
            <a:lvl1pPr>
              <a:defRPr/>
            </a:lvl1pPr>
          </a:lstStyle>
          <a:p>
            <a:fld id="{C43FE586-1113-4ACD-9B06-DDC346EFB671}" type="slidenum">
              <a:rPr lang="es-CO" altLang="es-CO"/>
              <a:pPr/>
              <a:t>‹Nº›</a:t>
            </a:fld>
            <a:endParaRPr lang="es-CO" altLang="es-CO"/>
          </a:p>
        </p:txBody>
      </p:sp>
    </p:spTree>
    <p:extLst>
      <p:ext uri="{BB962C8B-B14F-4D97-AF65-F5344CB8AC3E}">
        <p14:creationId xmlns:p14="http://schemas.microsoft.com/office/powerpoint/2010/main" val="24480142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lvl1pPr>
              <a:defRPr/>
            </a:lvl1pPr>
          </a:lstStyle>
          <a:p>
            <a:pPr>
              <a:defRPr/>
            </a:pPr>
            <a:fld id="{6EC376BF-6905-47CF-A031-380D990013EC}" type="datetimeFigureOut">
              <a:rPr lang="es-CO"/>
              <a:pPr>
                <a:defRPr/>
              </a:pPr>
              <a:t>5/05/2022</a:t>
            </a:fld>
            <a:endParaRPr lang="es-CO"/>
          </a:p>
        </p:txBody>
      </p:sp>
      <p:sp>
        <p:nvSpPr>
          <p:cNvPr id="5" name="Marcador de pie de página 4"/>
          <p:cNvSpPr>
            <a:spLocks noGrp="1"/>
          </p:cNvSpPr>
          <p:nvPr>
            <p:ph type="ftr" sz="quarter" idx="11"/>
          </p:nvPr>
        </p:nvSpPr>
        <p:spPr/>
        <p:txBody>
          <a:bodyPr/>
          <a:lstStyle>
            <a:lvl1pPr>
              <a:defRPr/>
            </a:lvl1pPr>
          </a:lstStyle>
          <a:p>
            <a:pPr>
              <a:defRPr/>
            </a:pPr>
            <a:endParaRPr lang="es-CO"/>
          </a:p>
        </p:txBody>
      </p:sp>
      <p:sp>
        <p:nvSpPr>
          <p:cNvPr id="6" name="Marcador de número de diapositiva 5"/>
          <p:cNvSpPr>
            <a:spLocks noGrp="1"/>
          </p:cNvSpPr>
          <p:nvPr>
            <p:ph type="sldNum" sz="quarter" idx="12"/>
          </p:nvPr>
        </p:nvSpPr>
        <p:spPr/>
        <p:txBody>
          <a:bodyPr/>
          <a:lstStyle>
            <a:lvl1pPr>
              <a:defRPr/>
            </a:lvl1pPr>
          </a:lstStyle>
          <a:p>
            <a:fld id="{494BFC7D-8FC8-43CF-B9E1-F4FA30110DDF}" type="slidenum">
              <a:rPr lang="es-CO" altLang="es-CO"/>
              <a:pPr/>
              <a:t>‹Nº›</a:t>
            </a:fld>
            <a:endParaRPr lang="es-CO" altLang="es-CO"/>
          </a:p>
        </p:txBody>
      </p:sp>
    </p:spTree>
    <p:extLst>
      <p:ext uri="{BB962C8B-B14F-4D97-AF65-F5344CB8AC3E}">
        <p14:creationId xmlns:p14="http://schemas.microsoft.com/office/powerpoint/2010/main" val="2152921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lvl1pPr>
              <a:defRPr/>
            </a:lvl1pPr>
          </a:lstStyle>
          <a:p>
            <a:pPr>
              <a:defRPr/>
            </a:pPr>
            <a:fld id="{4B130CEC-1C86-47C6-85AE-3D5873338694}" type="datetimeFigureOut">
              <a:rPr lang="es-CO"/>
              <a:pPr>
                <a:defRPr/>
              </a:pPr>
              <a:t>5/05/2022</a:t>
            </a:fld>
            <a:endParaRPr lang="es-CO"/>
          </a:p>
        </p:txBody>
      </p:sp>
      <p:sp>
        <p:nvSpPr>
          <p:cNvPr id="5" name="Marcador de pie de página 4"/>
          <p:cNvSpPr>
            <a:spLocks noGrp="1"/>
          </p:cNvSpPr>
          <p:nvPr>
            <p:ph type="ftr" sz="quarter" idx="11"/>
          </p:nvPr>
        </p:nvSpPr>
        <p:spPr/>
        <p:txBody>
          <a:bodyPr/>
          <a:lstStyle>
            <a:lvl1pPr>
              <a:defRPr/>
            </a:lvl1pPr>
          </a:lstStyle>
          <a:p>
            <a:pPr>
              <a:defRPr/>
            </a:pPr>
            <a:endParaRPr lang="es-CO"/>
          </a:p>
        </p:txBody>
      </p:sp>
      <p:sp>
        <p:nvSpPr>
          <p:cNvPr id="6" name="Marcador de número de diapositiva 5"/>
          <p:cNvSpPr>
            <a:spLocks noGrp="1"/>
          </p:cNvSpPr>
          <p:nvPr>
            <p:ph type="sldNum" sz="quarter" idx="12"/>
          </p:nvPr>
        </p:nvSpPr>
        <p:spPr/>
        <p:txBody>
          <a:bodyPr/>
          <a:lstStyle>
            <a:lvl1pPr>
              <a:defRPr/>
            </a:lvl1pPr>
          </a:lstStyle>
          <a:p>
            <a:fld id="{D829E76B-0F15-4165-B6A6-296080D23B95}" type="slidenum">
              <a:rPr lang="es-CO" altLang="es-CO"/>
              <a:pPr/>
              <a:t>‹Nº›</a:t>
            </a:fld>
            <a:endParaRPr lang="es-CO" altLang="es-CO"/>
          </a:p>
        </p:txBody>
      </p:sp>
    </p:spTree>
    <p:extLst>
      <p:ext uri="{BB962C8B-B14F-4D97-AF65-F5344CB8AC3E}">
        <p14:creationId xmlns:p14="http://schemas.microsoft.com/office/powerpoint/2010/main" val="3396062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3"/>
          <p:cNvSpPr>
            <a:spLocks noGrp="1"/>
          </p:cNvSpPr>
          <p:nvPr>
            <p:ph type="dt" sz="half" idx="10"/>
          </p:nvPr>
        </p:nvSpPr>
        <p:spPr/>
        <p:txBody>
          <a:bodyPr/>
          <a:lstStyle>
            <a:lvl1pPr>
              <a:defRPr/>
            </a:lvl1pPr>
          </a:lstStyle>
          <a:p>
            <a:pPr>
              <a:defRPr/>
            </a:pPr>
            <a:fld id="{0BC2E84F-D9D8-431B-B5A8-15ED74D7D9A4}" type="datetimeFigureOut">
              <a:rPr lang="es-CO"/>
              <a:pPr>
                <a:defRPr/>
              </a:pPr>
              <a:t>5/05/2022</a:t>
            </a:fld>
            <a:endParaRPr lang="es-CO"/>
          </a:p>
        </p:txBody>
      </p:sp>
      <p:sp>
        <p:nvSpPr>
          <p:cNvPr id="6" name="Marcador de pie de página 4"/>
          <p:cNvSpPr>
            <a:spLocks noGrp="1"/>
          </p:cNvSpPr>
          <p:nvPr>
            <p:ph type="ftr" sz="quarter" idx="11"/>
          </p:nvPr>
        </p:nvSpPr>
        <p:spPr/>
        <p:txBody>
          <a:bodyPr/>
          <a:lstStyle>
            <a:lvl1pPr>
              <a:defRPr/>
            </a:lvl1pPr>
          </a:lstStyle>
          <a:p>
            <a:pPr>
              <a:defRPr/>
            </a:pPr>
            <a:endParaRPr lang="es-CO"/>
          </a:p>
        </p:txBody>
      </p:sp>
      <p:sp>
        <p:nvSpPr>
          <p:cNvPr id="7" name="Marcador de número de diapositiva 5"/>
          <p:cNvSpPr>
            <a:spLocks noGrp="1"/>
          </p:cNvSpPr>
          <p:nvPr>
            <p:ph type="sldNum" sz="quarter" idx="12"/>
          </p:nvPr>
        </p:nvSpPr>
        <p:spPr/>
        <p:txBody>
          <a:bodyPr/>
          <a:lstStyle>
            <a:lvl1pPr>
              <a:defRPr/>
            </a:lvl1pPr>
          </a:lstStyle>
          <a:p>
            <a:fld id="{F946D397-3E2B-4467-998C-6B49735110F8}" type="slidenum">
              <a:rPr lang="es-CO" altLang="es-CO"/>
              <a:pPr/>
              <a:t>‹Nº›</a:t>
            </a:fld>
            <a:endParaRPr lang="es-CO" altLang="es-CO"/>
          </a:p>
        </p:txBody>
      </p:sp>
    </p:spTree>
    <p:extLst>
      <p:ext uri="{BB962C8B-B14F-4D97-AF65-F5344CB8AC3E}">
        <p14:creationId xmlns:p14="http://schemas.microsoft.com/office/powerpoint/2010/main" val="4107893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3"/>
          <p:cNvSpPr>
            <a:spLocks noGrp="1"/>
          </p:cNvSpPr>
          <p:nvPr>
            <p:ph type="dt" sz="half" idx="10"/>
          </p:nvPr>
        </p:nvSpPr>
        <p:spPr/>
        <p:txBody>
          <a:bodyPr/>
          <a:lstStyle>
            <a:lvl1pPr>
              <a:defRPr/>
            </a:lvl1pPr>
          </a:lstStyle>
          <a:p>
            <a:pPr>
              <a:defRPr/>
            </a:pPr>
            <a:fld id="{5C2874CA-6383-4630-BA55-1EB0928D2035}" type="datetimeFigureOut">
              <a:rPr lang="es-CO"/>
              <a:pPr>
                <a:defRPr/>
              </a:pPr>
              <a:t>5/05/2022</a:t>
            </a:fld>
            <a:endParaRPr lang="es-CO"/>
          </a:p>
        </p:txBody>
      </p:sp>
      <p:sp>
        <p:nvSpPr>
          <p:cNvPr id="8" name="Marcador de pie de página 4"/>
          <p:cNvSpPr>
            <a:spLocks noGrp="1"/>
          </p:cNvSpPr>
          <p:nvPr>
            <p:ph type="ftr" sz="quarter" idx="11"/>
          </p:nvPr>
        </p:nvSpPr>
        <p:spPr/>
        <p:txBody>
          <a:bodyPr/>
          <a:lstStyle>
            <a:lvl1pPr>
              <a:defRPr/>
            </a:lvl1pPr>
          </a:lstStyle>
          <a:p>
            <a:pPr>
              <a:defRPr/>
            </a:pPr>
            <a:endParaRPr lang="es-CO"/>
          </a:p>
        </p:txBody>
      </p:sp>
      <p:sp>
        <p:nvSpPr>
          <p:cNvPr id="9" name="Marcador de número de diapositiva 5"/>
          <p:cNvSpPr>
            <a:spLocks noGrp="1"/>
          </p:cNvSpPr>
          <p:nvPr>
            <p:ph type="sldNum" sz="quarter" idx="12"/>
          </p:nvPr>
        </p:nvSpPr>
        <p:spPr/>
        <p:txBody>
          <a:bodyPr/>
          <a:lstStyle>
            <a:lvl1pPr>
              <a:defRPr/>
            </a:lvl1pPr>
          </a:lstStyle>
          <a:p>
            <a:fld id="{4C1700BE-C6A1-4F22-8CA7-ABE2298F142B}" type="slidenum">
              <a:rPr lang="es-CO" altLang="es-CO"/>
              <a:pPr/>
              <a:t>‹Nº›</a:t>
            </a:fld>
            <a:endParaRPr lang="es-CO" altLang="es-CO"/>
          </a:p>
        </p:txBody>
      </p:sp>
    </p:spTree>
    <p:extLst>
      <p:ext uri="{BB962C8B-B14F-4D97-AF65-F5344CB8AC3E}">
        <p14:creationId xmlns:p14="http://schemas.microsoft.com/office/powerpoint/2010/main" val="670671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3"/>
          <p:cNvSpPr>
            <a:spLocks noGrp="1"/>
          </p:cNvSpPr>
          <p:nvPr>
            <p:ph type="dt" sz="half" idx="10"/>
          </p:nvPr>
        </p:nvSpPr>
        <p:spPr/>
        <p:txBody>
          <a:bodyPr/>
          <a:lstStyle>
            <a:lvl1pPr>
              <a:defRPr/>
            </a:lvl1pPr>
          </a:lstStyle>
          <a:p>
            <a:pPr>
              <a:defRPr/>
            </a:pPr>
            <a:fld id="{0E5775CA-25F8-46F6-8A51-4ECFA6E000AF}" type="datetimeFigureOut">
              <a:rPr lang="es-CO"/>
              <a:pPr>
                <a:defRPr/>
              </a:pPr>
              <a:t>5/05/2022</a:t>
            </a:fld>
            <a:endParaRPr lang="es-CO"/>
          </a:p>
        </p:txBody>
      </p:sp>
      <p:sp>
        <p:nvSpPr>
          <p:cNvPr id="4" name="Marcador de pie de página 4"/>
          <p:cNvSpPr>
            <a:spLocks noGrp="1"/>
          </p:cNvSpPr>
          <p:nvPr>
            <p:ph type="ftr" sz="quarter" idx="11"/>
          </p:nvPr>
        </p:nvSpPr>
        <p:spPr/>
        <p:txBody>
          <a:bodyPr/>
          <a:lstStyle>
            <a:lvl1pPr>
              <a:defRPr/>
            </a:lvl1pPr>
          </a:lstStyle>
          <a:p>
            <a:pPr>
              <a:defRPr/>
            </a:pPr>
            <a:endParaRPr lang="es-CO"/>
          </a:p>
        </p:txBody>
      </p:sp>
      <p:sp>
        <p:nvSpPr>
          <p:cNvPr id="5" name="Marcador de número de diapositiva 5"/>
          <p:cNvSpPr>
            <a:spLocks noGrp="1"/>
          </p:cNvSpPr>
          <p:nvPr>
            <p:ph type="sldNum" sz="quarter" idx="12"/>
          </p:nvPr>
        </p:nvSpPr>
        <p:spPr/>
        <p:txBody>
          <a:bodyPr/>
          <a:lstStyle>
            <a:lvl1pPr>
              <a:defRPr/>
            </a:lvl1pPr>
          </a:lstStyle>
          <a:p>
            <a:fld id="{4659025B-11EE-45B2-A012-02D44EE3FB66}" type="slidenum">
              <a:rPr lang="es-CO" altLang="es-CO"/>
              <a:pPr/>
              <a:t>‹Nº›</a:t>
            </a:fld>
            <a:endParaRPr lang="es-CO" altLang="es-CO"/>
          </a:p>
        </p:txBody>
      </p:sp>
    </p:spTree>
    <p:extLst>
      <p:ext uri="{BB962C8B-B14F-4D97-AF65-F5344CB8AC3E}">
        <p14:creationId xmlns:p14="http://schemas.microsoft.com/office/powerpoint/2010/main" val="3461534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0549308C-F61A-48FD-84F7-AB2C4D93CF4E}" type="datetimeFigureOut">
              <a:rPr lang="es-CO"/>
              <a:pPr>
                <a:defRPr/>
              </a:pPr>
              <a:t>5/05/2022</a:t>
            </a:fld>
            <a:endParaRPr lang="es-CO"/>
          </a:p>
        </p:txBody>
      </p:sp>
      <p:sp>
        <p:nvSpPr>
          <p:cNvPr id="3" name="Marcador de pie de página 4"/>
          <p:cNvSpPr>
            <a:spLocks noGrp="1"/>
          </p:cNvSpPr>
          <p:nvPr>
            <p:ph type="ftr" sz="quarter" idx="11"/>
          </p:nvPr>
        </p:nvSpPr>
        <p:spPr/>
        <p:txBody>
          <a:bodyPr/>
          <a:lstStyle>
            <a:lvl1pPr>
              <a:defRPr/>
            </a:lvl1pPr>
          </a:lstStyle>
          <a:p>
            <a:pPr>
              <a:defRPr/>
            </a:pPr>
            <a:endParaRPr lang="es-CO"/>
          </a:p>
        </p:txBody>
      </p:sp>
      <p:sp>
        <p:nvSpPr>
          <p:cNvPr id="4" name="Marcador de número de diapositiva 5"/>
          <p:cNvSpPr>
            <a:spLocks noGrp="1"/>
          </p:cNvSpPr>
          <p:nvPr>
            <p:ph type="sldNum" sz="quarter" idx="12"/>
          </p:nvPr>
        </p:nvSpPr>
        <p:spPr/>
        <p:txBody>
          <a:bodyPr/>
          <a:lstStyle>
            <a:lvl1pPr>
              <a:defRPr/>
            </a:lvl1pPr>
          </a:lstStyle>
          <a:p>
            <a:fld id="{E2A66A05-0CBA-4D7B-A103-16FD052FF753}" type="slidenum">
              <a:rPr lang="es-CO" altLang="es-CO"/>
              <a:pPr/>
              <a:t>‹Nº›</a:t>
            </a:fld>
            <a:endParaRPr lang="es-CO" altLang="es-CO"/>
          </a:p>
        </p:txBody>
      </p:sp>
    </p:spTree>
    <p:extLst>
      <p:ext uri="{BB962C8B-B14F-4D97-AF65-F5344CB8AC3E}">
        <p14:creationId xmlns:p14="http://schemas.microsoft.com/office/powerpoint/2010/main" val="4052758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3"/>
          <p:cNvSpPr>
            <a:spLocks noGrp="1"/>
          </p:cNvSpPr>
          <p:nvPr>
            <p:ph type="dt" sz="half" idx="10"/>
          </p:nvPr>
        </p:nvSpPr>
        <p:spPr/>
        <p:txBody>
          <a:bodyPr/>
          <a:lstStyle>
            <a:lvl1pPr>
              <a:defRPr/>
            </a:lvl1pPr>
          </a:lstStyle>
          <a:p>
            <a:pPr>
              <a:defRPr/>
            </a:pPr>
            <a:fld id="{AC0D70D8-5DD8-45A8-AF5C-BAAC387B2F02}" type="datetimeFigureOut">
              <a:rPr lang="es-CO"/>
              <a:pPr>
                <a:defRPr/>
              </a:pPr>
              <a:t>5/05/2022</a:t>
            </a:fld>
            <a:endParaRPr lang="es-CO"/>
          </a:p>
        </p:txBody>
      </p:sp>
      <p:sp>
        <p:nvSpPr>
          <p:cNvPr id="6" name="Marcador de pie de página 4"/>
          <p:cNvSpPr>
            <a:spLocks noGrp="1"/>
          </p:cNvSpPr>
          <p:nvPr>
            <p:ph type="ftr" sz="quarter" idx="11"/>
          </p:nvPr>
        </p:nvSpPr>
        <p:spPr/>
        <p:txBody>
          <a:bodyPr/>
          <a:lstStyle>
            <a:lvl1pPr>
              <a:defRPr/>
            </a:lvl1pPr>
          </a:lstStyle>
          <a:p>
            <a:pPr>
              <a:defRPr/>
            </a:pPr>
            <a:endParaRPr lang="es-CO"/>
          </a:p>
        </p:txBody>
      </p:sp>
      <p:sp>
        <p:nvSpPr>
          <p:cNvPr id="7" name="Marcador de número de diapositiva 5"/>
          <p:cNvSpPr>
            <a:spLocks noGrp="1"/>
          </p:cNvSpPr>
          <p:nvPr>
            <p:ph type="sldNum" sz="quarter" idx="12"/>
          </p:nvPr>
        </p:nvSpPr>
        <p:spPr/>
        <p:txBody>
          <a:bodyPr/>
          <a:lstStyle>
            <a:lvl1pPr>
              <a:defRPr/>
            </a:lvl1pPr>
          </a:lstStyle>
          <a:p>
            <a:fld id="{F6F441A3-4467-462B-94F3-8CA79C4DD4C6}" type="slidenum">
              <a:rPr lang="es-CO" altLang="es-CO"/>
              <a:pPr/>
              <a:t>‹Nº›</a:t>
            </a:fld>
            <a:endParaRPr lang="es-CO" altLang="es-CO"/>
          </a:p>
        </p:txBody>
      </p:sp>
    </p:spTree>
    <p:extLst>
      <p:ext uri="{BB962C8B-B14F-4D97-AF65-F5344CB8AC3E}">
        <p14:creationId xmlns:p14="http://schemas.microsoft.com/office/powerpoint/2010/main" val="1805173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CO"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3"/>
          <p:cNvSpPr>
            <a:spLocks noGrp="1"/>
          </p:cNvSpPr>
          <p:nvPr>
            <p:ph type="dt" sz="half" idx="10"/>
          </p:nvPr>
        </p:nvSpPr>
        <p:spPr/>
        <p:txBody>
          <a:bodyPr/>
          <a:lstStyle>
            <a:lvl1pPr>
              <a:defRPr/>
            </a:lvl1pPr>
          </a:lstStyle>
          <a:p>
            <a:pPr>
              <a:defRPr/>
            </a:pPr>
            <a:fld id="{0C094E08-AD2B-4CED-9128-140208C4CB26}" type="datetimeFigureOut">
              <a:rPr lang="es-CO"/>
              <a:pPr>
                <a:defRPr/>
              </a:pPr>
              <a:t>5/05/2022</a:t>
            </a:fld>
            <a:endParaRPr lang="es-CO"/>
          </a:p>
        </p:txBody>
      </p:sp>
      <p:sp>
        <p:nvSpPr>
          <p:cNvPr id="6" name="Marcador de pie de página 4"/>
          <p:cNvSpPr>
            <a:spLocks noGrp="1"/>
          </p:cNvSpPr>
          <p:nvPr>
            <p:ph type="ftr" sz="quarter" idx="11"/>
          </p:nvPr>
        </p:nvSpPr>
        <p:spPr/>
        <p:txBody>
          <a:bodyPr/>
          <a:lstStyle>
            <a:lvl1pPr>
              <a:defRPr/>
            </a:lvl1pPr>
          </a:lstStyle>
          <a:p>
            <a:pPr>
              <a:defRPr/>
            </a:pPr>
            <a:endParaRPr lang="es-CO"/>
          </a:p>
        </p:txBody>
      </p:sp>
      <p:sp>
        <p:nvSpPr>
          <p:cNvPr id="7" name="Marcador de número de diapositiva 5"/>
          <p:cNvSpPr>
            <a:spLocks noGrp="1"/>
          </p:cNvSpPr>
          <p:nvPr>
            <p:ph type="sldNum" sz="quarter" idx="12"/>
          </p:nvPr>
        </p:nvSpPr>
        <p:spPr/>
        <p:txBody>
          <a:bodyPr/>
          <a:lstStyle>
            <a:lvl1pPr>
              <a:defRPr/>
            </a:lvl1pPr>
          </a:lstStyle>
          <a:p>
            <a:fld id="{04443B79-F3CA-4A2C-B8C9-B693F17DC780}" type="slidenum">
              <a:rPr lang="es-CO" altLang="es-CO"/>
              <a:pPr/>
              <a:t>‹Nº›</a:t>
            </a:fld>
            <a:endParaRPr lang="es-CO" altLang="es-CO"/>
          </a:p>
        </p:txBody>
      </p:sp>
    </p:spTree>
    <p:extLst>
      <p:ext uri="{BB962C8B-B14F-4D97-AF65-F5344CB8AC3E}">
        <p14:creationId xmlns:p14="http://schemas.microsoft.com/office/powerpoint/2010/main" val="16737896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lvl1pPr>
              <a:defRPr/>
            </a:lvl1pPr>
          </a:lstStyle>
          <a:p>
            <a:pPr>
              <a:defRPr/>
            </a:pPr>
            <a:fld id="{C4A16E3E-9695-4521-BC0B-705D9FEC1C77}" type="datetimeFigureOut">
              <a:rPr lang="es-CO"/>
              <a:pPr>
                <a:defRPr/>
              </a:pPr>
              <a:t>5/05/2022</a:t>
            </a:fld>
            <a:endParaRPr lang="es-CO"/>
          </a:p>
        </p:txBody>
      </p:sp>
      <p:sp>
        <p:nvSpPr>
          <p:cNvPr id="5" name="Marcador de pie de página 4"/>
          <p:cNvSpPr>
            <a:spLocks noGrp="1"/>
          </p:cNvSpPr>
          <p:nvPr>
            <p:ph type="ftr" sz="quarter" idx="11"/>
          </p:nvPr>
        </p:nvSpPr>
        <p:spPr/>
        <p:txBody>
          <a:bodyPr/>
          <a:lstStyle>
            <a:lvl1pPr>
              <a:defRPr/>
            </a:lvl1pPr>
          </a:lstStyle>
          <a:p>
            <a:pPr>
              <a:defRPr/>
            </a:pPr>
            <a:endParaRPr lang="es-CO"/>
          </a:p>
        </p:txBody>
      </p:sp>
      <p:sp>
        <p:nvSpPr>
          <p:cNvPr id="6" name="Marcador de número de diapositiva 5"/>
          <p:cNvSpPr>
            <a:spLocks noGrp="1"/>
          </p:cNvSpPr>
          <p:nvPr>
            <p:ph type="sldNum" sz="quarter" idx="12"/>
          </p:nvPr>
        </p:nvSpPr>
        <p:spPr/>
        <p:txBody>
          <a:bodyPr/>
          <a:lstStyle>
            <a:lvl1pPr>
              <a:defRPr/>
            </a:lvl1pPr>
          </a:lstStyle>
          <a:p>
            <a:fld id="{B7133EBA-C3EC-420C-BF75-E0B24391ABBD}" type="slidenum">
              <a:rPr lang="es-CO" altLang="es-CO"/>
              <a:pPr/>
              <a:t>‹Nº›</a:t>
            </a:fld>
            <a:endParaRPr lang="es-CO" altLang="es-CO"/>
          </a:p>
        </p:txBody>
      </p:sp>
    </p:spTree>
    <p:extLst>
      <p:ext uri="{BB962C8B-B14F-4D97-AF65-F5344CB8AC3E}">
        <p14:creationId xmlns:p14="http://schemas.microsoft.com/office/powerpoint/2010/main" val="12575933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lvl1pPr>
              <a:defRPr/>
            </a:lvl1pPr>
          </a:lstStyle>
          <a:p>
            <a:pPr>
              <a:defRPr/>
            </a:pPr>
            <a:fld id="{D585F5BE-A492-41C9-AA11-1A75E8EEBAE1}" type="datetimeFigureOut">
              <a:rPr lang="es-CO"/>
              <a:pPr>
                <a:defRPr/>
              </a:pPr>
              <a:t>5/05/2022</a:t>
            </a:fld>
            <a:endParaRPr lang="es-CO"/>
          </a:p>
        </p:txBody>
      </p:sp>
      <p:sp>
        <p:nvSpPr>
          <p:cNvPr id="5" name="Marcador de pie de página 4"/>
          <p:cNvSpPr>
            <a:spLocks noGrp="1"/>
          </p:cNvSpPr>
          <p:nvPr>
            <p:ph type="ftr" sz="quarter" idx="11"/>
          </p:nvPr>
        </p:nvSpPr>
        <p:spPr/>
        <p:txBody>
          <a:bodyPr/>
          <a:lstStyle>
            <a:lvl1pPr>
              <a:defRPr/>
            </a:lvl1pPr>
          </a:lstStyle>
          <a:p>
            <a:pPr>
              <a:defRPr/>
            </a:pPr>
            <a:endParaRPr lang="es-CO"/>
          </a:p>
        </p:txBody>
      </p:sp>
      <p:sp>
        <p:nvSpPr>
          <p:cNvPr id="6" name="Marcador de número de diapositiva 5"/>
          <p:cNvSpPr>
            <a:spLocks noGrp="1"/>
          </p:cNvSpPr>
          <p:nvPr>
            <p:ph type="sldNum" sz="quarter" idx="12"/>
          </p:nvPr>
        </p:nvSpPr>
        <p:spPr/>
        <p:txBody>
          <a:bodyPr/>
          <a:lstStyle>
            <a:lvl1pPr>
              <a:defRPr/>
            </a:lvl1pPr>
          </a:lstStyle>
          <a:p>
            <a:fld id="{211DD9BD-1FCC-4D1C-B4C4-ECC579952BDF}" type="slidenum">
              <a:rPr lang="es-CO" altLang="es-CO"/>
              <a:pPr/>
              <a:t>‹Nº›</a:t>
            </a:fld>
            <a:endParaRPr lang="es-CO" altLang="es-CO"/>
          </a:p>
        </p:txBody>
      </p:sp>
    </p:spTree>
    <p:extLst>
      <p:ext uri="{BB962C8B-B14F-4D97-AF65-F5344CB8AC3E}">
        <p14:creationId xmlns:p14="http://schemas.microsoft.com/office/powerpoint/2010/main" val="2145498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lIns="91425" tIns="91425" rIns="91425" bIns="91425">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 name="Google Shape;34;p8"/>
          <p:cNvSpPr txBox="1">
            <a:spLocks noGrp="1"/>
          </p:cNvSpPr>
          <p:nvPr>
            <p:ph type="sldNum" idx="10"/>
          </p:nvPr>
        </p:nvSpPr>
        <p:spPr>
          <a:xfrm>
            <a:off x="11296650" y="6218238"/>
            <a:ext cx="731838" cy="523875"/>
          </a:xfrm>
        </p:spPr>
        <p:txBody>
          <a:bodyPr lIns="91425" tIns="91425" rIns="91425" bIns="91425">
            <a:normAutofit/>
          </a:bodyPr>
          <a:lstStyle>
            <a:lvl1pPr>
              <a:defRPr/>
            </a:lvl1pPr>
          </a:lstStyle>
          <a:p>
            <a:fld id="{339121D0-6F18-4047-9730-3D97E2966CC5}" type="slidenum">
              <a:rPr lang="es-419" altLang="es-CO"/>
              <a:pPr/>
              <a:t>‹Nº›</a:t>
            </a:fld>
            <a:endParaRPr lang="es-419" altLang="es-CO"/>
          </a:p>
        </p:txBody>
      </p:sp>
    </p:spTree>
    <p:extLst>
      <p:ext uri="{BB962C8B-B14F-4D97-AF65-F5344CB8AC3E}">
        <p14:creationId xmlns:p14="http://schemas.microsoft.com/office/powerpoint/2010/main" val="663130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Marcador de título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CO" smtClean="0"/>
              <a:t>Haga clic para modificar el estilo de título del patrón</a:t>
            </a:r>
            <a:endParaRPr lang="es-CO" altLang="es-CO" smtClean="0"/>
          </a:p>
        </p:txBody>
      </p:sp>
      <p:sp>
        <p:nvSpPr>
          <p:cNvPr id="1027" name="Marcador de texto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CO" smtClean="0"/>
              <a:t>Editar el estilo de texto del patrón</a:t>
            </a:r>
          </a:p>
          <a:p>
            <a:pPr lvl="1"/>
            <a:r>
              <a:rPr lang="es-ES" altLang="es-CO" smtClean="0"/>
              <a:t>Segundo nivel</a:t>
            </a:r>
          </a:p>
          <a:p>
            <a:pPr lvl="2"/>
            <a:r>
              <a:rPr lang="es-ES" altLang="es-CO" smtClean="0"/>
              <a:t>Tercer nivel</a:t>
            </a:r>
          </a:p>
          <a:p>
            <a:pPr lvl="3"/>
            <a:r>
              <a:rPr lang="es-ES" altLang="es-CO" smtClean="0"/>
              <a:t>Cuarto nivel</a:t>
            </a:r>
          </a:p>
          <a:p>
            <a:pPr lvl="4"/>
            <a:r>
              <a:rPr lang="es-ES" altLang="es-CO" smtClean="0"/>
              <a:t>Quinto nivel</a:t>
            </a:r>
            <a:endParaRPr lang="es-CO" altLang="es-CO" smtClean="0"/>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41D5C98B-2214-4FA7-8859-3DAF6FC95424}" type="datetimeFigureOut">
              <a:rPr lang="es-CO"/>
              <a:pPr>
                <a:defRPr/>
              </a:pPr>
              <a:t>5/05/2022</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E5162B07-A293-481A-A262-237E7405530F}" type="slidenum">
              <a:rPr lang="es-CO" altLang="es-CO"/>
              <a:pPr/>
              <a:t>‹Nº›</a:t>
            </a:fld>
            <a:endParaRPr lang="es-CO" altLang="es-CO"/>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Marcador de título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CO" smtClean="0"/>
              <a:t>Haga clic para modificar el estilo de título del patrón</a:t>
            </a:r>
            <a:endParaRPr lang="es-CO" altLang="es-CO" smtClean="0"/>
          </a:p>
        </p:txBody>
      </p:sp>
      <p:sp>
        <p:nvSpPr>
          <p:cNvPr id="2051" name="Marcador de texto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CO" smtClean="0"/>
              <a:t>Editar el estilo de texto del patrón</a:t>
            </a:r>
          </a:p>
          <a:p>
            <a:pPr lvl="1"/>
            <a:r>
              <a:rPr lang="es-ES" altLang="es-CO" smtClean="0"/>
              <a:t>Segundo nivel</a:t>
            </a:r>
          </a:p>
          <a:p>
            <a:pPr lvl="2"/>
            <a:r>
              <a:rPr lang="es-ES" altLang="es-CO" smtClean="0"/>
              <a:t>Tercer nivel</a:t>
            </a:r>
          </a:p>
          <a:p>
            <a:pPr lvl="3"/>
            <a:r>
              <a:rPr lang="es-ES" altLang="es-CO" smtClean="0"/>
              <a:t>Cuarto nivel</a:t>
            </a:r>
          </a:p>
          <a:p>
            <a:pPr lvl="4"/>
            <a:r>
              <a:rPr lang="es-ES" altLang="es-CO" smtClean="0"/>
              <a:t>Quinto nivel</a:t>
            </a:r>
            <a:endParaRPr lang="es-CO" altLang="es-CO" smtClean="0"/>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453144F6-6DC9-477B-A7DC-4D80DBE1EFE6}" type="datetimeFigureOut">
              <a:rPr lang="es-CO"/>
              <a:pPr>
                <a:defRPr/>
              </a:pPr>
              <a:t>5/05/2022</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529FA535-545F-4136-8392-67DFF8464A61}" type="slidenum">
              <a:rPr lang="es-CO" altLang="es-CO"/>
              <a:pPr/>
              <a:t>‹Nº›</a:t>
            </a:fld>
            <a:endParaRPr lang="es-CO" altLang="es-CO"/>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3.png"/><Relationship Id="rId11" Type="http://schemas.openxmlformats.org/officeDocument/2006/relationships/image" Target="../media/image7.png"/><Relationship Id="rId5" Type="http://schemas.microsoft.com/office/2007/relationships/hdphoto" Target="../media/hdphoto1.wdp"/><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3.png"/><Relationship Id="rId11" Type="http://schemas.openxmlformats.org/officeDocument/2006/relationships/image" Target="../media/image8.png"/><Relationship Id="rId5" Type="http://schemas.microsoft.com/office/2007/relationships/hdphoto" Target="../media/hdphoto1.wdp"/><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3.png"/><Relationship Id="rId11" Type="http://schemas.openxmlformats.org/officeDocument/2006/relationships/image" Target="../media/image8.png"/><Relationship Id="rId5" Type="http://schemas.microsoft.com/office/2007/relationships/hdphoto" Target="../media/hdphoto1.wdp"/><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3.png"/><Relationship Id="rId11" Type="http://schemas.openxmlformats.org/officeDocument/2006/relationships/image" Target="../media/image8.png"/><Relationship Id="rId5" Type="http://schemas.microsoft.com/office/2007/relationships/hdphoto" Target="../media/hdphoto1.wdp"/><Relationship Id="rId10" Type="http://schemas.openxmlformats.org/officeDocument/2006/relationships/image" Target="../media/image10.png"/><Relationship Id="rId4" Type="http://schemas.openxmlformats.org/officeDocument/2006/relationships/image" Target="../media/image2.png"/><Relationship Id="rId9" Type="http://schemas.microsoft.com/office/2007/relationships/hdphoto" Target="../media/hdphoto2.wdp"/></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13.png"/><Relationship Id="rId11" Type="http://schemas.microsoft.com/office/2007/relationships/hdphoto" Target="../media/hdphoto1.wdp"/><Relationship Id="rId5" Type="http://schemas.openxmlformats.org/officeDocument/2006/relationships/image" Target="../media/image12.jpeg"/><Relationship Id="rId10" Type="http://schemas.openxmlformats.org/officeDocument/2006/relationships/image" Target="../media/image2.png"/><Relationship Id="rId4" Type="http://schemas.microsoft.com/office/2007/relationships/hdphoto" Target="../media/hdphoto3.wdp"/><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3.xml"/><Relationship Id="rId5" Type="http://schemas.microsoft.com/office/2007/relationships/hdphoto" Target="../media/hdphoto1.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png"/><Relationship Id="rId7" Type="http://schemas.microsoft.com/office/2007/relationships/hdphoto" Target="../media/hdphoto1.wdp"/><Relationship Id="rId12"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2.png"/><Relationship Id="rId11" Type="http://schemas.microsoft.com/office/2007/relationships/hdphoto" Target="../media/hdphoto2.wdp"/><Relationship Id="rId5" Type="http://schemas.openxmlformats.org/officeDocument/2006/relationships/image" Target="../media/image1.jpeg"/><Relationship Id="rId10" Type="http://schemas.openxmlformats.org/officeDocument/2006/relationships/image" Target="../media/image5.png"/><Relationship Id="rId4" Type="http://schemas.openxmlformats.org/officeDocument/2006/relationships/image" Target="../media/image17.jpeg"/><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22.png"/><Relationship Id="rId18" Type="http://schemas.openxmlformats.org/officeDocument/2006/relationships/image" Target="../media/image15.png"/><Relationship Id="rId3" Type="http://schemas.openxmlformats.org/officeDocument/2006/relationships/image" Target="../media/image18.png"/><Relationship Id="rId21" Type="http://schemas.microsoft.com/office/2007/relationships/hdphoto" Target="../media/hdphoto1.wdp"/><Relationship Id="rId7" Type="http://schemas.openxmlformats.org/officeDocument/2006/relationships/image" Target="../media/image19.png"/><Relationship Id="rId12" Type="http://schemas.microsoft.com/office/2007/relationships/hdphoto" Target="../media/hdphoto7.wdp"/><Relationship Id="rId17" Type="http://schemas.openxmlformats.org/officeDocument/2006/relationships/image" Target="../media/image14.png"/><Relationship Id="rId2" Type="http://schemas.openxmlformats.org/officeDocument/2006/relationships/notesSlide" Target="../notesSlides/notesSlide8.xml"/><Relationship Id="rId16" Type="http://schemas.openxmlformats.org/officeDocument/2006/relationships/image" Target="../media/image13.png"/><Relationship Id="rId20" Type="http://schemas.openxmlformats.org/officeDocument/2006/relationships/image" Target="../media/image2.png"/><Relationship Id="rId1" Type="http://schemas.openxmlformats.org/officeDocument/2006/relationships/slideLayout" Target="../slideLayouts/slideLayout23.xml"/><Relationship Id="rId6" Type="http://schemas.microsoft.com/office/2007/relationships/hdphoto" Target="../media/hdphoto3.wdp"/><Relationship Id="rId11" Type="http://schemas.openxmlformats.org/officeDocument/2006/relationships/image" Target="../media/image21.png"/><Relationship Id="rId5" Type="http://schemas.openxmlformats.org/officeDocument/2006/relationships/image" Target="../media/image11.png"/><Relationship Id="rId15" Type="http://schemas.openxmlformats.org/officeDocument/2006/relationships/image" Target="../media/image12.jpeg"/><Relationship Id="rId10" Type="http://schemas.microsoft.com/office/2007/relationships/hdphoto" Target="../media/hdphoto6.wdp"/><Relationship Id="rId19" Type="http://schemas.openxmlformats.org/officeDocument/2006/relationships/image" Target="../media/image16.png"/><Relationship Id="rId4" Type="http://schemas.microsoft.com/office/2007/relationships/hdphoto" Target="../media/hdphoto4.wdp"/><Relationship Id="rId9" Type="http://schemas.openxmlformats.org/officeDocument/2006/relationships/image" Target="../media/image20.png"/><Relationship Id="rId1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CuadroTexto 1"/>
          <p:cNvSpPr txBox="1">
            <a:spLocks noChangeArrowheads="1"/>
          </p:cNvSpPr>
          <p:nvPr/>
        </p:nvSpPr>
        <p:spPr bwMode="auto">
          <a:xfrm>
            <a:off x="2014173" y="2353351"/>
            <a:ext cx="87125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3600" b="1" dirty="0">
                <a:solidFill>
                  <a:srgbClr val="000000"/>
                </a:solidFill>
                <a:latin typeface="Leelawadee UI" panose="020B0502040204020203" pitchFamily="34" charset="-34"/>
                <a:cs typeface="Leelawadee UI" panose="020B0502040204020203" pitchFamily="34" charset="-34"/>
              </a:rPr>
              <a:t>ESPACIO PARA EL TITULO</a:t>
            </a:r>
          </a:p>
        </p:txBody>
      </p:sp>
      <p:pic>
        <p:nvPicPr>
          <p:cNvPr id="5126" name="Imagen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100" y="198438"/>
            <a:ext cx="22336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Imagen 4"/>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9251" b="4327"/>
          <a:stretch>
            <a:fillRect/>
          </a:stretch>
        </p:blipFill>
        <p:spPr bwMode="auto">
          <a:xfrm>
            <a:off x="9629775" y="198438"/>
            <a:ext cx="21939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CuadroTexto 7"/>
          <p:cNvSpPr txBox="1">
            <a:spLocks noChangeArrowheads="1"/>
          </p:cNvSpPr>
          <p:nvPr/>
        </p:nvSpPr>
        <p:spPr bwMode="auto">
          <a:xfrm>
            <a:off x="3574016" y="3448544"/>
            <a:ext cx="559287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2800" dirty="0">
                <a:solidFill>
                  <a:srgbClr val="000000"/>
                </a:solidFill>
                <a:latin typeface="Leelawadee UI" panose="020B0502040204020203" pitchFamily="34" charset="-34"/>
                <a:cs typeface="Leelawadee UI" panose="020B0502040204020203" pitchFamily="34" charset="-34"/>
              </a:rPr>
              <a:t>Espacio para el subtitulo, fecha o Información de la presentación</a:t>
            </a:r>
          </a:p>
        </p:txBody>
      </p:sp>
      <p:pic>
        <p:nvPicPr>
          <p:cNvPr id="512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90050" y="6038850"/>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Imagen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85500" y="6038850"/>
            <a:ext cx="893763"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Imagen 14"/>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044113" y="6038850"/>
            <a:ext cx="811212"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Imagen 18"/>
          <p:cNvPicPr>
            <a:picLocks noChangeAspect="1" noChangeArrowheads="1"/>
          </p:cNvPicPr>
          <p:nvPr/>
        </p:nvPicPr>
        <p:blipFill>
          <a:blip r:embed="rId10">
            <a:extLst>
              <a:ext uri="{28A0092B-C50C-407E-A947-70E740481C1C}">
                <a14:useLocalDpi xmlns:a14="http://schemas.microsoft.com/office/drawing/2010/main" val="0"/>
              </a:ext>
            </a:extLst>
          </a:blip>
          <a:srcRect l="20425" t="2" r="19922" b="38702"/>
          <a:stretch>
            <a:fillRect/>
          </a:stretch>
        </p:blipFill>
        <p:spPr bwMode="auto">
          <a:xfrm>
            <a:off x="1745672" y="6086182"/>
            <a:ext cx="6053971" cy="43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upo 7"/>
          <p:cNvGrpSpPr/>
          <p:nvPr/>
        </p:nvGrpSpPr>
        <p:grpSpPr>
          <a:xfrm>
            <a:off x="-48986" y="-12700"/>
            <a:ext cx="12253686" cy="6914737"/>
            <a:chOff x="-48986" y="-12700"/>
            <a:chExt cx="12253686" cy="6914737"/>
          </a:xfrm>
        </p:grpSpPr>
        <p:pic>
          <p:nvPicPr>
            <p:cNvPr id="4" name="Imagen 3"/>
            <p:cNvPicPr>
              <a:picLocks noChangeAspect="1"/>
            </p:cNvPicPr>
            <p:nvPr/>
          </p:nvPicPr>
          <p:blipFill rotWithShape="1">
            <a:blip r:embed="rId11"/>
            <a:srcRect l="23476" t="53954" r="24254"/>
            <a:stretch/>
          </p:blipFill>
          <p:spPr>
            <a:xfrm>
              <a:off x="0" y="-12700"/>
              <a:ext cx="12204700" cy="1369942"/>
            </a:xfrm>
            <a:prstGeom prst="rect">
              <a:avLst/>
            </a:prstGeom>
          </p:spPr>
        </p:pic>
        <p:pic>
          <p:nvPicPr>
            <p:cNvPr id="12" name="Imagen 11"/>
            <p:cNvPicPr>
              <a:picLocks noChangeAspect="1"/>
            </p:cNvPicPr>
            <p:nvPr/>
          </p:nvPicPr>
          <p:blipFill rotWithShape="1">
            <a:blip r:embed="rId12"/>
            <a:srcRect l="2380" t="27096"/>
            <a:stretch/>
          </p:blipFill>
          <p:spPr>
            <a:xfrm>
              <a:off x="-48986" y="-4949"/>
              <a:ext cx="928424" cy="6906986"/>
            </a:xfrm>
            <a:prstGeom prst="rect">
              <a:avLst/>
            </a:prstGeom>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n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100" y="198438"/>
            <a:ext cx="22336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Imagen 4"/>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9251" b="4327"/>
          <a:stretch>
            <a:fillRect/>
          </a:stretch>
        </p:blipFill>
        <p:spPr bwMode="auto">
          <a:xfrm>
            <a:off x="9629775" y="198438"/>
            <a:ext cx="21939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2" name="Google Shape;4354;p77"/>
          <p:cNvGrpSpPr>
            <a:grpSpLocks/>
          </p:cNvGrpSpPr>
          <p:nvPr/>
        </p:nvGrpSpPr>
        <p:grpSpPr bwMode="auto">
          <a:xfrm>
            <a:off x="1590097" y="1996135"/>
            <a:ext cx="311150" cy="268287"/>
            <a:chOff x="4660325" y="1866850"/>
            <a:chExt cx="68350" cy="58100"/>
          </a:xfrm>
        </p:grpSpPr>
        <p:sp>
          <p:nvSpPr>
            <p:cNvPr id="7195" name="Google Shape;4355;p77"/>
            <p:cNvSpPr>
              <a:spLocks/>
            </p:cNvSpPr>
            <p:nvPr/>
          </p:nvSpPr>
          <p:spPr bwMode="auto">
            <a:xfrm>
              <a:off x="4660325" y="1866850"/>
              <a:ext cx="37700" cy="58100"/>
            </a:xfrm>
            <a:custGeom>
              <a:avLst/>
              <a:gdLst>
                <a:gd name="T0" fmla="*/ 346 w 1508"/>
                <a:gd name="T1" fmla="*/ 1 h 2324"/>
                <a:gd name="T2" fmla="*/ 0 w 1508"/>
                <a:gd name="T3" fmla="*/ 354 h 2324"/>
                <a:gd name="T4" fmla="*/ 815 w 1508"/>
                <a:gd name="T5" fmla="*/ 1162 h 2324"/>
                <a:gd name="T6" fmla="*/ 0 w 1508"/>
                <a:gd name="T7" fmla="*/ 1977 h 2324"/>
                <a:gd name="T8" fmla="*/ 346 w 1508"/>
                <a:gd name="T9" fmla="*/ 2323 h 2324"/>
                <a:gd name="T10" fmla="*/ 1508 w 1508"/>
                <a:gd name="T11" fmla="*/ 1162 h 2324"/>
                <a:gd name="T12" fmla="*/ 346 w 1508"/>
                <a:gd name="T13" fmla="*/ 1 h 2324"/>
              </a:gdLst>
              <a:ahLst/>
              <a:cxnLst>
                <a:cxn ang="0">
                  <a:pos x="T0" y="T1"/>
                </a:cxn>
                <a:cxn ang="0">
                  <a:pos x="T2" y="T3"/>
                </a:cxn>
                <a:cxn ang="0">
                  <a:pos x="T4" y="T5"/>
                </a:cxn>
                <a:cxn ang="0">
                  <a:pos x="T6" y="T7"/>
                </a:cxn>
                <a:cxn ang="0">
                  <a:pos x="T8" y="T9"/>
                </a:cxn>
                <a:cxn ang="0">
                  <a:pos x="T10" y="T11"/>
                </a:cxn>
                <a:cxn ang="0">
                  <a:pos x="T12" y="T13"/>
                </a:cxn>
              </a:cxnLst>
              <a:rect l="0" t="0" r="r" b="b"/>
              <a:pathLst>
                <a:path w="1508" h="2324" extrusionOk="0">
                  <a:moveTo>
                    <a:pt x="346" y="1"/>
                  </a:moveTo>
                  <a:lnTo>
                    <a:pt x="0" y="354"/>
                  </a:lnTo>
                  <a:lnTo>
                    <a:pt x="815" y="1162"/>
                  </a:lnTo>
                  <a:lnTo>
                    <a:pt x="0" y="1977"/>
                  </a:lnTo>
                  <a:lnTo>
                    <a:pt x="346" y="2323"/>
                  </a:lnTo>
                  <a:lnTo>
                    <a:pt x="1508" y="1162"/>
                  </a:lnTo>
                  <a:lnTo>
                    <a:pt x="346" y="1"/>
                  </a:lnTo>
                  <a:close/>
                </a:path>
              </a:pathLst>
            </a:custGeom>
            <a:noFill/>
            <a:ln w="9525" cap="flat" cmpd="sng">
              <a:solidFill>
                <a:srgbClr val="65003D"/>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91425" rIns="91425" bIns="91425" anchor="ctr"/>
            <a:lstStyle/>
            <a:p>
              <a:endParaRPr lang="es-CO"/>
            </a:p>
          </p:txBody>
        </p:sp>
        <p:sp>
          <p:nvSpPr>
            <p:cNvPr id="7196" name="Google Shape;4356;p77"/>
            <p:cNvSpPr>
              <a:spLocks/>
            </p:cNvSpPr>
            <p:nvPr/>
          </p:nvSpPr>
          <p:spPr bwMode="auto">
            <a:xfrm>
              <a:off x="4690975" y="1866850"/>
              <a:ext cx="37700" cy="58100"/>
            </a:xfrm>
            <a:custGeom>
              <a:avLst/>
              <a:gdLst>
                <a:gd name="T0" fmla="*/ 346 w 1508"/>
                <a:gd name="T1" fmla="*/ 1 h 2324"/>
                <a:gd name="T2" fmla="*/ 0 w 1508"/>
                <a:gd name="T3" fmla="*/ 354 h 2324"/>
                <a:gd name="T4" fmla="*/ 808 w 1508"/>
                <a:gd name="T5" fmla="*/ 1162 h 2324"/>
                <a:gd name="T6" fmla="*/ 0 w 1508"/>
                <a:gd name="T7" fmla="*/ 1977 h 2324"/>
                <a:gd name="T8" fmla="*/ 346 w 1508"/>
                <a:gd name="T9" fmla="*/ 2323 h 2324"/>
                <a:gd name="T10" fmla="*/ 1508 w 1508"/>
                <a:gd name="T11" fmla="*/ 1162 h 2324"/>
                <a:gd name="T12" fmla="*/ 346 w 1508"/>
                <a:gd name="T13" fmla="*/ 1 h 2324"/>
              </a:gdLst>
              <a:ahLst/>
              <a:cxnLst>
                <a:cxn ang="0">
                  <a:pos x="T0" y="T1"/>
                </a:cxn>
                <a:cxn ang="0">
                  <a:pos x="T2" y="T3"/>
                </a:cxn>
                <a:cxn ang="0">
                  <a:pos x="T4" y="T5"/>
                </a:cxn>
                <a:cxn ang="0">
                  <a:pos x="T6" y="T7"/>
                </a:cxn>
                <a:cxn ang="0">
                  <a:pos x="T8" y="T9"/>
                </a:cxn>
                <a:cxn ang="0">
                  <a:pos x="T10" y="T11"/>
                </a:cxn>
                <a:cxn ang="0">
                  <a:pos x="T12" y="T13"/>
                </a:cxn>
              </a:cxnLst>
              <a:rect l="0" t="0" r="r" b="b"/>
              <a:pathLst>
                <a:path w="1508" h="2324" extrusionOk="0">
                  <a:moveTo>
                    <a:pt x="346" y="1"/>
                  </a:moveTo>
                  <a:lnTo>
                    <a:pt x="0" y="354"/>
                  </a:lnTo>
                  <a:lnTo>
                    <a:pt x="808" y="1162"/>
                  </a:lnTo>
                  <a:lnTo>
                    <a:pt x="0" y="1977"/>
                  </a:lnTo>
                  <a:lnTo>
                    <a:pt x="346" y="2323"/>
                  </a:lnTo>
                  <a:lnTo>
                    <a:pt x="1508" y="1162"/>
                  </a:lnTo>
                  <a:lnTo>
                    <a:pt x="346" y="1"/>
                  </a:lnTo>
                  <a:close/>
                </a:path>
              </a:pathLst>
            </a:custGeom>
            <a:noFill/>
            <a:ln w="9525" cap="flat" cmpd="sng">
              <a:solidFill>
                <a:srgbClr val="65003D"/>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91425" rIns="91425" bIns="91425" anchor="ctr"/>
            <a:lstStyle/>
            <a:p>
              <a:endParaRPr lang="es-CO"/>
            </a:p>
          </p:txBody>
        </p:sp>
      </p:grpSp>
      <p:grpSp>
        <p:nvGrpSpPr>
          <p:cNvPr id="7173" name="Google Shape;4354;p77"/>
          <p:cNvGrpSpPr>
            <a:grpSpLocks/>
          </p:cNvGrpSpPr>
          <p:nvPr/>
        </p:nvGrpSpPr>
        <p:grpSpPr bwMode="auto">
          <a:xfrm>
            <a:off x="1590097" y="2621179"/>
            <a:ext cx="311150" cy="269875"/>
            <a:chOff x="4660325" y="1866850"/>
            <a:chExt cx="68350" cy="58100"/>
          </a:xfrm>
        </p:grpSpPr>
        <p:sp>
          <p:nvSpPr>
            <p:cNvPr id="7193" name="Google Shape;4355;p77"/>
            <p:cNvSpPr>
              <a:spLocks/>
            </p:cNvSpPr>
            <p:nvPr/>
          </p:nvSpPr>
          <p:spPr bwMode="auto">
            <a:xfrm>
              <a:off x="4660325" y="1866850"/>
              <a:ext cx="37700" cy="58100"/>
            </a:xfrm>
            <a:custGeom>
              <a:avLst/>
              <a:gdLst>
                <a:gd name="T0" fmla="*/ 346 w 1508"/>
                <a:gd name="T1" fmla="*/ 1 h 2324"/>
                <a:gd name="T2" fmla="*/ 0 w 1508"/>
                <a:gd name="T3" fmla="*/ 354 h 2324"/>
                <a:gd name="T4" fmla="*/ 815 w 1508"/>
                <a:gd name="T5" fmla="*/ 1162 h 2324"/>
                <a:gd name="T6" fmla="*/ 0 w 1508"/>
                <a:gd name="T7" fmla="*/ 1977 h 2324"/>
                <a:gd name="T8" fmla="*/ 346 w 1508"/>
                <a:gd name="T9" fmla="*/ 2323 h 2324"/>
                <a:gd name="T10" fmla="*/ 1508 w 1508"/>
                <a:gd name="T11" fmla="*/ 1162 h 2324"/>
                <a:gd name="T12" fmla="*/ 346 w 1508"/>
                <a:gd name="T13" fmla="*/ 1 h 2324"/>
              </a:gdLst>
              <a:ahLst/>
              <a:cxnLst>
                <a:cxn ang="0">
                  <a:pos x="T0" y="T1"/>
                </a:cxn>
                <a:cxn ang="0">
                  <a:pos x="T2" y="T3"/>
                </a:cxn>
                <a:cxn ang="0">
                  <a:pos x="T4" y="T5"/>
                </a:cxn>
                <a:cxn ang="0">
                  <a:pos x="T6" y="T7"/>
                </a:cxn>
                <a:cxn ang="0">
                  <a:pos x="T8" y="T9"/>
                </a:cxn>
                <a:cxn ang="0">
                  <a:pos x="T10" y="T11"/>
                </a:cxn>
                <a:cxn ang="0">
                  <a:pos x="T12" y="T13"/>
                </a:cxn>
              </a:cxnLst>
              <a:rect l="0" t="0" r="r" b="b"/>
              <a:pathLst>
                <a:path w="1508" h="2324" extrusionOk="0">
                  <a:moveTo>
                    <a:pt x="346" y="1"/>
                  </a:moveTo>
                  <a:lnTo>
                    <a:pt x="0" y="354"/>
                  </a:lnTo>
                  <a:lnTo>
                    <a:pt x="815" y="1162"/>
                  </a:lnTo>
                  <a:lnTo>
                    <a:pt x="0" y="1977"/>
                  </a:lnTo>
                  <a:lnTo>
                    <a:pt x="346" y="2323"/>
                  </a:lnTo>
                  <a:lnTo>
                    <a:pt x="1508" y="1162"/>
                  </a:lnTo>
                  <a:lnTo>
                    <a:pt x="346" y="1"/>
                  </a:lnTo>
                  <a:close/>
                </a:path>
              </a:pathLst>
            </a:custGeom>
            <a:noFill/>
            <a:ln w="9525" cap="flat" cmpd="sng">
              <a:solidFill>
                <a:srgbClr val="146F36"/>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91425" rIns="91425" bIns="91425" anchor="ctr"/>
            <a:lstStyle/>
            <a:p>
              <a:endParaRPr lang="es-CO"/>
            </a:p>
          </p:txBody>
        </p:sp>
        <p:sp>
          <p:nvSpPr>
            <p:cNvPr id="7194" name="Google Shape;4356;p77"/>
            <p:cNvSpPr>
              <a:spLocks/>
            </p:cNvSpPr>
            <p:nvPr/>
          </p:nvSpPr>
          <p:spPr bwMode="auto">
            <a:xfrm>
              <a:off x="4690975" y="1866850"/>
              <a:ext cx="37700" cy="58100"/>
            </a:xfrm>
            <a:custGeom>
              <a:avLst/>
              <a:gdLst>
                <a:gd name="T0" fmla="*/ 346 w 1508"/>
                <a:gd name="T1" fmla="*/ 1 h 2324"/>
                <a:gd name="T2" fmla="*/ 0 w 1508"/>
                <a:gd name="T3" fmla="*/ 354 h 2324"/>
                <a:gd name="T4" fmla="*/ 808 w 1508"/>
                <a:gd name="T5" fmla="*/ 1162 h 2324"/>
                <a:gd name="T6" fmla="*/ 0 w 1508"/>
                <a:gd name="T7" fmla="*/ 1977 h 2324"/>
                <a:gd name="T8" fmla="*/ 346 w 1508"/>
                <a:gd name="T9" fmla="*/ 2323 h 2324"/>
                <a:gd name="T10" fmla="*/ 1508 w 1508"/>
                <a:gd name="T11" fmla="*/ 1162 h 2324"/>
                <a:gd name="T12" fmla="*/ 346 w 1508"/>
                <a:gd name="T13" fmla="*/ 1 h 2324"/>
              </a:gdLst>
              <a:ahLst/>
              <a:cxnLst>
                <a:cxn ang="0">
                  <a:pos x="T0" y="T1"/>
                </a:cxn>
                <a:cxn ang="0">
                  <a:pos x="T2" y="T3"/>
                </a:cxn>
                <a:cxn ang="0">
                  <a:pos x="T4" y="T5"/>
                </a:cxn>
                <a:cxn ang="0">
                  <a:pos x="T6" y="T7"/>
                </a:cxn>
                <a:cxn ang="0">
                  <a:pos x="T8" y="T9"/>
                </a:cxn>
                <a:cxn ang="0">
                  <a:pos x="T10" y="T11"/>
                </a:cxn>
                <a:cxn ang="0">
                  <a:pos x="T12" y="T13"/>
                </a:cxn>
              </a:cxnLst>
              <a:rect l="0" t="0" r="r" b="b"/>
              <a:pathLst>
                <a:path w="1508" h="2324" extrusionOk="0">
                  <a:moveTo>
                    <a:pt x="346" y="1"/>
                  </a:moveTo>
                  <a:lnTo>
                    <a:pt x="0" y="354"/>
                  </a:lnTo>
                  <a:lnTo>
                    <a:pt x="808" y="1162"/>
                  </a:lnTo>
                  <a:lnTo>
                    <a:pt x="0" y="1977"/>
                  </a:lnTo>
                  <a:lnTo>
                    <a:pt x="346" y="2323"/>
                  </a:lnTo>
                  <a:lnTo>
                    <a:pt x="1508" y="1162"/>
                  </a:lnTo>
                  <a:lnTo>
                    <a:pt x="346" y="1"/>
                  </a:lnTo>
                  <a:close/>
                </a:path>
              </a:pathLst>
            </a:custGeom>
            <a:noFill/>
            <a:ln w="9525" cap="flat" cmpd="sng">
              <a:solidFill>
                <a:srgbClr val="146F36"/>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91425" rIns="91425" bIns="91425" anchor="ctr"/>
            <a:lstStyle/>
            <a:p>
              <a:endParaRPr lang="es-CO"/>
            </a:p>
          </p:txBody>
        </p:sp>
      </p:grpSp>
      <p:grpSp>
        <p:nvGrpSpPr>
          <p:cNvPr id="7174" name="Google Shape;4354;p77"/>
          <p:cNvGrpSpPr>
            <a:grpSpLocks/>
          </p:cNvGrpSpPr>
          <p:nvPr/>
        </p:nvGrpSpPr>
        <p:grpSpPr bwMode="auto">
          <a:xfrm>
            <a:off x="1605972" y="3330640"/>
            <a:ext cx="311150" cy="269875"/>
            <a:chOff x="4660325" y="1866850"/>
            <a:chExt cx="68350" cy="58100"/>
          </a:xfrm>
        </p:grpSpPr>
        <p:sp>
          <p:nvSpPr>
            <p:cNvPr id="7191" name="Google Shape;4355;p77"/>
            <p:cNvSpPr>
              <a:spLocks/>
            </p:cNvSpPr>
            <p:nvPr/>
          </p:nvSpPr>
          <p:spPr bwMode="auto">
            <a:xfrm>
              <a:off x="4660325" y="1866850"/>
              <a:ext cx="37700" cy="58100"/>
            </a:xfrm>
            <a:custGeom>
              <a:avLst/>
              <a:gdLst>
                <a:gd name="T0" fmla="*/ 346 w 1508"/>
                <a:gd name="T1" fmla="*/ 1 h 2324"/>
                <a:gd name="T2" fmla="*/ 0 w 1508"/>
                <a:gd name="T3" fmla="*/ 354 h 2324"/>
                <a:gd name="T4" fmla="*/ 815 w 1508"/>
                <a:gd name="T5" fmla="*/ 1162 h 2324"/>
                <a:gd name="T6" fmla="*/ 0 w 1508"/>
                <a:gd name="T7" fmla="*/ 1977 h 2324"/>
                <a:gd name="T8" fmla="*/ 346 w 1508"/>
                <a:gd name="T9" fmla="*/ 2323 h 2324"/>
                <a:gd name="T10" fmla="*/ 1508 w 1508"/>
                <a:gd name="T11" fmla="*/ 1162 h 2324"/>
                <a:gd name="T12" fmla="*/ 346 w 1508"/>
                <a:gd name="T13" fmla="*/ 1 h 2324"/>
              </a:gdLst>
              <a:ahLst/>
              <a:cxnLst>
                <a:cxn ang="0">
                  <a:pos x="T0" y="T1"/>
                </a:cxn>
                <a:cxn ang="0">
                  <a:pos x="T2" y="T3"/>
                </a:cxn>
                <a:cxn ang="0">
                  <a:pos x="T4" y="T5"/>
                </a:cxn>
                <a:cxn ang="0">
                  <a:pos x="T6" y="T7"/>
                </a:cxn>
                <a:cxn ang="0">
                  <a:pos x="T8" y="T9"/>
                </a:cxn>
                <a:cxn ang="0">
                  <a:pos x="T10" y="T11"/>
                </a:cxn>
                <a:cxn ang="0">
                  <a:pos x="T12" y="T13"/>
                </a:cxn>
              </a:cxnLst>
              <a:rect l="0" t="0" r="r" b="b"/>
              <a:pathLst>
                <a:path w="1508" h="2324" extrusionOk="0">
                  <a:moveTo>
                    <a:pt x="346" y="1"/>
                  </a:moveTo>
                  <a:lnTo>
                    <a:pt x="0" y="354"/>
                  </a:lnTo>
                  <a:lnTo>
                    <a:pt x="815" y="1162"/>
                  </a:lnTo>
                  <a:lnTo>
                    <a:pt x="0" y="1977"/>
                  </a:lnTo>
                  <a:lnTo>
                    <a:pt x="346" y="2323"/>
                  </a:lnTo>
                  <a:lnTo>
                    <a:pt x="1508" y="1162"/>
                  </a:lnTo>
                  <a:lnTo>
                    <a:pt x="346" y="1"/>
                  </a:lnTo>
                  <a:close/>
                </a:path>
              </a:pathLst>
            </a:custGeom>
            <a:noFill/>
            <a:ln w="9525" cap="flat" cmpd="sng">
              <a:solidFill>
                <a:srgbClr val="65003D"/>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91425" rIns="91425" bIns="91425" anchor="ctr"/>
            <a:lstStyle/>
            <a:p>
              <a:endParaRPr lang="es-CO"/>
            </a:p>
          </p:txBody>
        </p:sp>
        <p:sp>
          <p:nvSpPr>
            <p:cNvPr id="7192" name="Google Shape;4356;p77"/>
            <p:cNvSpPr>
              <a:spLocks/>
            </p:cNvSpPr>
            <p:nvPr/>
          </p:nvSpPr>
          <p:spPr bwMode="auto">
            <a:xfrm>
              <a:off x="4690975" y="1866850"/>
              <a:ext cx="37700" cy="58100"/>
            </a:xfrm>
            <a:custGeom>
              <a:avLst/>
              <a:gdLst>
                <a:gd name="T0" fmla="*/ 346 w 1508"/>
                <a:gd name="T1" fmla="*/ 1 h 2324"/>
                <a:gd name="T2" fmla="*/ 0 w 1508"/>
                <a:gd name="T3" fmla="*/ 354 h 2324"/>
                <a:gd name="T4" fmla="*/ 808 w 1508"/>
                <a:gd name="T5" fmla="*/ 1162 h 2324"/>
                <a:gd name="T6" fmla="*/ 0 w 1508"/>
                <a:gd name="T7" fmla="*/ 1977 h 2324"/>
                <a:gd name="T8" fmla="*/ 346 w 1508"/>
                <a:gd name="T9" fmla="*/ 2323 h 2324"/>
                <a:gd name="T10" fmla="*/ 1508 w 1508"/>
                <a:gd name="T11" fmla="*/ 1162 h 2324"/>
                <a:gd name="T12" fmla="*/ 346 w 1508"/>
                <a:gd name="T13" fmla="*/ 1 h 2324"/>
              </a:gdLst>
              <a:ahLst/>
              <a:cxnLst>
                <a:cxn ang="0">
                  <a:pos x="T0" y="T1"/>
                </a:cxn>
                <a:cxn ang="0">
                  <a:pos x="T2" y="T3"/>
                </a:cxn>
                <a:cxn ang="0">
                  <a:pos x="T4" y="T5"/>
                </a:cxn>
                <a:cxn ang="0">
                  <a:pos x="T6" y="T7"/>
                </a:cxn>
                <a:cxn ang="0">
                  <a:pos x="T8" y="T9"/>
                </a:cxn>
                <a:cxn ang="0">
                  <a:pos x="T10" y="T11"/>
                </a:cxn>
                <a:cxn ang="0">
                  <a:pos x="T12" y="T13"/>
                </a:cxn>
              </a:cxnLst>
              <a:rect l="0" t="0" r="r" b="b"/>
              <a:pathLst>
                <a:path w="1508" h="2324" extrusionOk="0">
                  <a:moveTo>
                    <a:pt x="346" y="1"/>
                  </a:moveTo>
                  <a:lnTo>
                    <a:pt x="0" y="354"/>
                  </a:lnTo>
                  <a:lnTo>
                    <a:pt x="808" y="1162"/>
                  </a:lnTo>
                  <a:lnTo>
                    <a:pt x="0" y="1977"/>
                  </a:lnTo>
                  <a:lnTo>
                    <a:pt x="346" y="2323"/>
                  </a:lnTo>
                  <a:lnTo>
                    <a:pt x="1508" y="1162"/>
                  </a:lnTo>
                  <a:lnTo>
                    <a:pt x="346" y="1"/>
                  </a:lnTo>
                  <a:close/>
                </a:path>
              </a:pathLst>
            </a:custGeom>
            <a:noFill/>
            <a:ln w="9525" cap="flat" cmpd="sng">
              <a:solidFill>
                <a:srgbClr val="65003D"/>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91425" rIns="91425" bIns="91425" anchor="ctr"/>
            <a:lstStyle/>
            <a:p>
              <a:endParaRPr lang="es-CO"/>
            </a:p>
          </p:txBody>
        </p:sp>
      </p:grpSp>
      <p:grpSp>
        <p:nvGrpSpPr>
          <p:cNvPr id="21" name="Google Shape;4354;p77"/>
          <p:cNvGrpSpPr/>
          <p:nvPr/>
        </p:nvGrpSpPr>
        <p:grpSpPr>
          <a:xfrm>
            <a:off x="1605678" y="4036372"/>
            <a:ext cx="311364" cy="268838"/>
            <a:chOff x="4660325" y="1866850"/>
            <a:chExt cx="68350" cy="58100"/>
          </a:xfrm>
          <a:solidFill>
            <a:srgbClr val="FFFF00"/>
          </a:solidFill>
        </p:grpSpPr>
        <p:sp>
          <p:nvSpPr>
            <p:cNvPr id="22" name="Google Shape;4355;p77"/>
            <p:cNvSpPr/>
            <p:nvPr/>
          </p:nvSpPr>
          <p:spPr>
            <a:xfrm>
              <a:off x="4660325" y="1866850"/>
              <a:ext cx="37700" cy="58100"/>
            </a:xfrm>
            <a:custGeom>
              <a:avLst/>
              <a:gdLst/>
              <a:ahLst/>
              <a:cxnLst/>
              <a:rect l="l" t="t" r="r" b="b"/>
              <a:pathLst>
                <a:path w="1508" h="2324" extrusionOk="0">
                  <a:moveTo>
                    <a:pt x="346" y="1"/>
                  </a:moveTo>
                  <a:lnTo>
                    <a:pt x="0" y="354"/>
                  </a:lnTo>
                  <a:lnTo>
                    <a:pt x="815" y="1162"/>
                  </a:lnTo>
                  <a:lnTo>
                    <a:pt x="0" y="1977"/>
                  </a:lnTo>
                  <a:lnTo>
                    <a:pt x="346" y="2323"/>
                  </a:lnTo>
                  <a:lnTo>
                    <a:pt x="1508" y="1162"/>
                  </a:lnTo>
                  <a:lnTo>
                    <a:pt x="346" y="1"/>
                  </a:lnTo>
                  <a:close/>
                </a:path>
              </a:pathLst>
            </a:custGeom>
            <a:grpFill/>
            <a:ln w="9525" cap="flat" cmpd="sng">
              <a:solidFill>
                <a:srgbClr val="146F36"/>
              </a:solidFill>
              <a:prstDash val="solid"/>
              <a:round/>
              <a:headEnd type="none" w="sm" len="sm"/>
              <a:tailEnd type="none" w="sm" len="sm"/>
            </a:ln>
          </p:spPr>
          <p:txBody>
            <a:bodyPr spcFirstLastPara="1" lIns="91425" tIns="91425" rIns="91425" bIns="91425" anchor="ctr"/>
            <a:lstStyle/>
            <a:p>
              <a:pPr eaLnBrk="1" fontAlgn="auto" hangingPunct="1">
                <a:spcBef>
                  <a:spcPts val="0"/>
                </a:spcBef>
                <a:spcAft>
                  <a:spcPts val="0"/>
                </a:spcAft>
                <a:defRPr/>
              </a:pPr>
              <a:endParaRPr>
                <a:solidFill>
                  <a:prstClr val="black"/>
                </a:solidFill>
                <a:latin typeface="Calibri" panose="020F0502020204030204"/>
              </a:endParaRPr>
            </a:p>
          </p:txBody>
        </p:sp>
        <p:sp>
          <p:nvSpPr>
            <p:cNvPr id="23" name="Google Shape;4356;p77"/>
            <p:cNvSpPr/>
            <p:nvPr/>
          </p:nvSpPr>
          <p:spPr>
            <a:xfrm>
              <a:off x="4690975" y="1866850"/>
              <a:ext cx="37700" cy="58100"/>
            </a:xfrm>
            <a:custGeom>
              <a:avLst/>
              <a:gdLst/>
              <a:ahLst/>
              <a:cxnLst/>
              <a:rect l="l" t="t" r="r" b="b"/>
              <a:pathLst>
                <a:path w="1508" h="2324" extrusionOk="0">
                  <a:moveTo>
                    <a:pt x="346" y="1"/>
                  </a:moveTo>
                  <a:lnTo>
                    <a:pt x="0" y="354"/>
                  </a:lnTo>
                  <a:lnTo>
                    <a:pt x="808" y="1162"/>
                  </a:lnTo>
                  <a:lnTo>
                    <a:pt x="0" y="1977"/>
                  </a:lnTo>
                  <a:lnTo>
                    <a:pt x="346" y="2323"/>
                  </a:lnTo>
                  <a:lnTo>
                    <a:pt x="1508" y="1162"/>
                  </a:lnTo>
                  <a:lnTo>
                    <a:pt x="346" y="1"/>
                  </a:lnTo>
                  <a:close/>
                </a:path>
              </a:pathLst>
            </a:custGeom>
            <a:grpFill/>
            <a:ln w="9525" cap="flat" cmpd="sng">
              <a:solidFill>
                <a:srgbClr val="146F36"/>
              </a:solidFill>
              <a:prstDash val="solid"/>
              <a:round/>
              <a:headEnd type="none" w="sm" len="sm"/>
              <a:tailEnd type="none" w="sm" len="sm"/>
            </a:ln>
          </p:spPr>
          <p:txBody>
            <a:bodyPr spcFirstLastPara="1" lIns="91425" tIns="91425" rIns="91425" bIns="91425" anchor="ctr"/>
            <a:lstStyle/>
            <a:p>
              <a:pPr eaLnBrk="1" fontAlgn="auto" hangingPunct="1">
                <a:spcBef>
                  <a:spcPts val="0"/>
                </a:spcBef>
                <a:spcAft>
                  <a:spcPts val="0"/>
                </a:spcAft>
                <a:defRPr/>
              </a:pPr>
              <a:endParaRPr>
                <a:solidFill>
                  <a:prstClr val="black"/>
                </a:solidFill>
                <a:latin typeface="Calibri" panose="020F0502020204030204"/>
              </a:endParaRPr>
            </a:p>
          </p:txBody>
        </p:sp>
      </p:grpSp>
      <p:sp>
        <p:nvSpPr>
          <p:cNvPr id="7176" name="CuadroTexto 23"/>
          <p:cNvSpPr txBox="1">
            <a:spLocks noChangeArrowheads="1"/>
          </p:cNvSpPr>
          <p:nvPr/>
        </p:nvSpPr>
        <p:spPr bwMode="auto">
          <a:xfrm>
            <a:off x="1901247" y="1950693"/>
            <a:ext cx="55063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419" altLang="es-CO" b="1" dirty="0">
                <a:solidFill>
                  <a:srgbClr val="000000"/>
                </a:solidFill>
                <a:latin typeface="Arial" panose="020B0604020202020204" pitchFamily="34" charset="0"/>
                <a:cs typeface="Arial" panose="020B0604020202020204" pitchFamily="34" charset="0"/>
              </a:rPr>
              <a:t>Titulo de la temática N° 1: </a:t>
            </a:r>
            <a:r>
              <a:rPr lang="es-419" altLang="es-CO" dirty="0">
                <a:solidFill>
                  <a:srgbClr val="000000"/>
                </a:solidFill>
                <a:latin typeface="Arial" panose="020B0604020202020204" pitchFamily="34" charset="0"/>
                <a:cs typeface="Arial" panose="020B0604020202020204" pitchFamily="34" charset="0"/>
              </a:rPr>
              <a:t>Descripción breve.</a:t>
            </a:r>
          </a:p>
        </p:txBody>
      </p:sp>
      <p:grpSp>
        <p:nvGrpSpPr>
          <p:cNvPr id="7177" name="Google Shape;4354;p77"/>
          <p:cNvGrpSpPr>
            <a:grpSpLocks/>
          </p:cNvGrpSpPr>
          <p:nvPr/>
        </p:nvGrpSpPr>
        <p:grpSpPr bwMode="auto">
          <a:xfrm>
            <a:off x="1590097" y="4744448"/>
            <a:ext cx="311150" cy="268288"/>
            <a:chOff x="4660325" y="1866850"/>
            <a:chExt cx="68350" cy="58100"/>
          </a:xfrm>
        </p:grpSpPr>
        <p:sp>
          <p:nvSpPr>
            <p:cNvPr id="7189" name="Google Shape;4355;p77"/>
            <p:cNvSpPr>
              <a:spLocks/>
            </p:cNvSpPr>
            <p:nvPr/>
          </p:nvSpPr>
          <p:spPr bwMode="auto">
            <a:xfrm>
              <a:off x="4660325" y="1866850"/>
              <a:ext cx="37700" cy="58100"/>
            </a:xfrm>
            <a:custGeom>
              <a:avLst/>
              <a:gdLst>
                <a:gd name="T0" fmla="*/ 346 w 1508"/>
                <a:gd name="T1" fmla="*/ 1 h 2324"/>
                <a:gd name="T2" fmla="*/ 0 w 1508"/>
                <a:gd name="T3" fmla="*/ 354 h 2324"/>
                <a:gd name="T4" fmla="*/ 815 w 1508"/>
                <a:gd name="T5" fmla="*/ 1162 h 2324"/>
                <a:gd name="T6" fmla="*/ 0 w 1508"/>
                <a:gd name="T7" fmla="*/ 1977 h 2324"/>
                <a:gd name="T8" fmla="*/ 346 w 1508"/>
                <a:gd name="T9" fmla="*/ 2323 h 2324"/>
                <a:gd name="T10" fmla="*/ 1508 w 1508"/>
                <a:gd name="T11" fmla="*/ 1162 h 2324"/>
                <a:gd name="T12" fmla="*/ 346 w 1508"/>
                <a:gd name="T13" fmla="*/ 1 h 2324"/>
              </a:gdLst>
              <a:ahLst/>
              <a:cxnLst>
                <a:cxn ang="0">
                  <a:pos x="T0" y="T1"/>
                </a:cxn>
                <a:cxn ang="0">
                  <a:pos x="T2" y="T3"/>
                </a:cxn>
                <a:cxn ang="0">
                  <a:pos x="T4" y="T5"/>
                </a:cxn>
                <a:cxn ang="0">
                  <a:pos x="T6" y="T7"/>
                </a:cxn>
                <a:cxn ang="0">
                  <a:pos x="T8" y="T9"/>
                </a:cxn>
                <a:cxn ang="0">
                  <a:pos x="T10" y="T11"/>
                </a:cxn>
                <a:cxn ang="0">
                  <a:pos x="T12" y="T13"/>
                </a:cxn>
              </a:cxnLst>
              <a:rect l="0" t="0" r="r" b="b"/>
              <a:pathLst>
                <a:path w="1508" h="2324" extrusionOk="0">
                  <a:moveTo>
                    <a:pt x="346" y="1"/>
                  </a:moveTo>
                  <a:lnTo>
                    <a:pt x="0" y="354"/>
                  </a:lnTo>
                  <a:lnTo>
                    <a:pt x="815" y="1162"/>
                  </a:lnTo>
                  <a:lnTo>
                    <a:pt x="0" y="1977"/>
                  </a:lnTo>
                  <a:lnTo>
                    <a:pt x="346" y="2323"/>
                  </a:lnTo>
                  <a:lnTo>
                    <a:pt x="1508" y="1162"/>
                  </a:lnTo>
                  <a:lnTo>
                    <a:pt x="346" y="1"/>
                  </a:lnTo>
                  <a:close/>
                </a:path>
              </a:pathLst>
            </a:custGeom>
            <a:noFill/>
            <a:ln w="9525" cap="flat" cmpd="sng">
              <a:solidFill>
                <a:srgbClr val="65003D"/>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91425" rIns="91425" bIns="91425" anchor="ctr"/>
            <a:lstStyle/>
            <a:p>
              <a:endParaRPr lang="es-CO"/>
            </a:p>
          </p:txBody>
        </p:sp>
        <p:sp>
          <p:nvSpPr>
            <p:cNvPr id="7190" name="Google Shape;4356;p77"/>
            <p:cNvSpPr>
              <a:spLocks/>
            </p:cNvSpPr>
            <p:nvPr/>
          </p:nvSpPr>
          <p:spPr bwMode="auto">
            <a:xfrm>
              <a:off x="4690975" y="1866850"/>
              <a:ext cx="37700" cy="58100"/>
            </a:xfrm>
            <a:custGeom>
              <a:avLst/>
              <a:gdLst>
                <a:gd name="T0" fmla="*/ 346 w 1508"/>
                <a:gd name="T1" fmla="*/ 1 h 2324"/>
                <a:gd name="T2" fmla="*/ 0 w 1508"/>
                <a:gd name="T3" fmla="*/ 354 h 2324"/>
                <a:gd name="T4" fmla="*/ 808 w 1508"/>
                <a:gd name="T5" fmla="*/ 1162 h 2324"/>
                <a:gd name="T6" fmla="*/ 0 w 1508"/>
                <a:gd name="T7" fmla="*/ 1977 h 2324"/>
                <a:gd name="T8" fmla="*/ 346 w 1508"/>
                <a:gd name="T9" fmla="*/ 2323 h 2324"/>
                <a:gd name="T10" fmla="*/ 1508 w 1508"/>
                <a:gd name="T11" fmla="*/ 1162 h 2324"/>
                <a:gd name="T12" fmla="*/ 346 w 1508"/>
                <a:gd name="T13" fmla="*/ 1 h 2324"/>
              </a:gdLst>
              <a:ahLst/>
              <a:cxnLst>
                <a:cxn ang="0">
                  <a:pos x="T0" y="T1"/>
                </a:cxn>
                <a:cxn ang="0">
                  <a:pos x="T2" y="T3"/>
                </a:cxn>
                <a:cxn ang="0">
                  <a:pos x="T4" y="T5"/>
                </a:cxn>
                <a:cxn ang="0">
                  <a:pos x="T6" y="T7"/>
                </a:cxn>
                <a:cxn ang="0">
                  <a:pos x="T8" y="T9"/>
                </a:cxn>
                <a:cxn ang="0">
                  <a:pos x="T10" y="T11"/>
                </a:cxn>
                <a:cxn ang="0">
                  <a:pos x="T12" y="T13"/>
                </a:cxn>
              </a:cxnLst>
              <a:rect l="0" t="0" r="r" b="b"/>
              <a:pathLst>
                <a:path w="1508" h="2324" extrusionOk="0">
                  <a:moveTo>
                    <a:pt x="346" y="1"/>
                  </a:moveTo>
                  <a:lnTo>
                    <a:pt x="0" y="354"/>
                  </a:lnTo>
                  <a:lnTo>
                    <a:pt x="808" y="1162"/>
                  </a:lnTo>
                  <a:lnTo>
                    <a:pt x="0" y="1977"/>
                  </a:lnTo>
                  <a:lnTo>
                    <a:pt x="346" y="2323"/>
                  </a:lnTo>
                  <a:lnTo>
                    <a:pt x="1508" y="1162"/>
                  </a:lnTo>
                  <a:lnTo>
                    <a:pt x="346" y="1"/>
                  </a:lnTo>
                  <a:close/>
                </a:path>
              </a:pathLst>
            </a:custGeom>
            <a:noFill/>
            <a:ln w="9525" cap="flat" cmpd="sng">
              <a:solidFill>
                <a:srgbClr val="65003D"/>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lIns="91425" tIns="91425" rIns="91425" bIns="91425" anchor="ctr"/>
            <a:lstStyle/>
            <a:p>
              <a:endParaRPr lang="es-CO"/>
            </a:p>
          </p:txBody>
        </p:sp>
      </p:grpSp>
      <p:sp>
        <p:nvSpPr>
          <p:cNvPr id="7178" name="CuadroTexto 32"/>
          <p:cNvSpPr txBox="1">
            <a:spLocks noChangeArrowheads="1"/>
          </p:cNvSpPr>
          <p:nvPr/>
        </p:nvSpPr>
        <p:spPr bwMode="auto">
          <a:xfrm>
            <a:off x="1917042" y="4693648"/>
            <a:ext cx="496396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CO" altLang="es-CO" b="1" dirty="0">
                <a:solidFill>
                  <a:srgbClr val="000000"/>
                </a:solidFill>
                <a:latin typeface="Arial" panose="020B0604020202020204" pitchFamily="34" charset="0"/>
                <a:ea typeface="Calibri" panose="020F0502020204030204" pitchFamily="34" charset="0"/>
                <a:cs typeface="Times New Roman" panose="02020603050405020304" pitchFamily="18" charset="0"/>
              </a:rPr>
              <a:t>Conclusiones y recomendaciones.</a:t>
            </a:r>
            <a:endParaRPr lang="es-CO" altLang="es-CO" dirty="0">
              <a:solidFill>
                <a:srgbClr val="000000"/>
              </a:solidFill>
              <a:ea typeface="Calibri" panose="020F0502020204030204" pitchFamily="34" charset="0"/>
              <a:cs typeface="Times New Roman" panose="02020603050405020304" pitchFamily="18" charset="0"/>
            </a:endParaRPr>
          </a:p>
        </p:txBody>
      </p:sp>
      <p:pic>
        <p:nvPicPr>
          <p:cNvPr id="717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90050" y="6038850"/>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0" name="Imagen 3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85500" y="6038850"/>
            <a:ext cx="893763"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1" name="Imagen 35"/>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044113" y="6038850"/>
            <a:ext cx="811212"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CuadroTexto 36"/>
          <p:cNvSpPr txBox="1"/>
          <p:nvPr/>
        </p:nvSpPr>
        <p:spPr>
          <a:xfrm>
            <a:off x="1459345" y="1138238"/>
            <a:ext cx="4738977" cy="646113"/>
          </a:xfrm>
          <a:prstGeom prst="rect">
            <a:avLst/>
          </a:prstGeom>
          <a:noFill/>
        </p:spPr>
        <p:txBody>
          <a:bodyPr wrap="square">
            <a:spAutoFit/>
          </a:bodyPr>
          <a:lstStyle/>
          <a:p>
            <a:pPr algn="just" eaLnBrk="1" fontAlgn="auto" hangingPunct="1">
              <a:spcBef>
                <a:spcPts val="0"/>
              </a:spcBef>
              <a:spcAft>
                <a:spcPts val="0"/>
              </a:spcAft>
              <a:defRPr/>
            </a:pPr>
            <a:r>
              <a:rPr lang="es-419" sz="3600" dirty="0">
                <a:solidFill>
                  <a:prstClr val="black"/>
                </a:solidFill>
                <a:effectLst>
                  <a:outerShdw blurRad="38100" dist="38100" dir="2700000" algn="tl">
                    <a:srgbClr val="000000">
                      <a:alpha val="43137"/>
                    </a:srgbClr>
                  </a:outerShdw>
                </a:effectLst>
                <a:latin typeface="Leelawadee UI" panose="020B0502040204020203" pitchFamily="34" charset="-34"/>
                <a:cs typeface="Leelawadee UI" panose="020B0502040204020203" pitchFamily="34" charset="-34"/>
              </a:rPr>
              <a:t>CONTENIDO</a:t>
            </a:r>
          </a:p>
        </p:txBody>
      </p:sp>
      <p:sp>
        <p:nvSpPr>
          <p:cNvPr id="7183" name="CuadroTexto 37"/>
          <p:cNvSpPr txBox="1">
            <a:spLocks noChangeArrowheads="1"/>
          </p:cNvSpPr>
          <p:nvPr/>
        </p:nvSpPr>
        <p:spPr bwMode="auto">
          <a:xfrm>
            <a:off x="1917042" y="2577285"/>
            <a:ext cx="51764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419" altLang="es-CO" b="1" dirty="0">
                <a:solidFill>
                  <a:srgbClr val="000000"/>
                </a:solidFill>
                <a:latin typeface="Arial" panose="020B0604020202020204" pitchFamily="34" charset="0"/>
                <a:cs typeface="Arial" panose="020B0604020202020204" pitchFamily="34" charset="0"/>
              </a:rPr>
              <a:t>Titulo de la temática N° 2: </a:t>
            </a:r>
            <a:r>
              <a:rPr lang="es-419" altLang="es-CO" dirty="0">
                <a:solidFill>
                  <a:srgbClr val="000000"/>
                </a:solidFill>
                <a:latin typeface="Arial" panose="020B0604020202020204" pitchFamily="34" charset="0"/>
                <a:cs typeface="Arial" panose="020B0604020202020204" pitchFamily="34" charset="0"/>
              </a:rPr>
              <a:t>Descripción breve.</a:t>
            </a:r>
          </a:p>
        </p:txBody>
      </p:sp>
      <p:sp>
        <p:nvSpPr>
          <p:cNvPr id="7184" name="CuadroTexto 38"/>
          <p:cNvSpPr txBox="1">
            <a:spLocks noChangeArrowheads="1"/>
          </p:cNvSpPr>
          <p:nvPr/>
        </p:nvSpPr>
        <p:spPr bwMode="auto">
          <a:xfrm>
            <a:off x="1901247" y="3281705"/>
            <a:ext cx="5394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419" altLang="es-CO" b="1" dirty="0">
                <a:solidFill>
                  <a:srgbClr val="000000"/>
                </a:solidFill>
                <a:latin typeface="Arial" panose="020B0604020202020204" pitchFamily="34" charset="0"/>
                <a:cs typeface="Arial" panose="020B0604020202020204" pitchFamily="34" charset="0"/>
              </a:rPr>
              <a:t>Titulo de la temática N° 3: </a:t>
            </a:r>
            <a:r>
              <a:rPr lang="es-419" altLang="es-CO" dirty="0">
                <a:solidFill>
                  <a:srgbClr val="000000"/>
                </a:solidFill>
                <a:latin typeface="Arial" panose="020B0604020202020204" pitchFamily="34" charset="0"/>
                <a:cs typeface="Arial" panose="020B0604020202020204" pitchFamily="34" charset="0"/>
              </a:rPr>
              <a:t>Descripción breve.</a:t>
            </a:r>
          </a:p>
        </p:txBody>
      </p:sp>
      <p:sp>
        <p:nvSpPr>
          <p:cNvPr id="7186" name="CuadroTexto 39"/>
          <p:cNvSpPr txBox="1">
            <a:spLocks noChangeArrowheads="1"/>
          </p:cNvSpPr>
          <p:nvPr/>
        </p:nvSpPr>
        <p:spPr bwMode="auto">
          <a:xfrm>
            <a:off x="1901247" y="3986125"/>
            <a:ext cx="52093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419" altLang="es-CO" b="1" dirty="0">
                <a:solidFill>
                  <a:srgbClr val="000000"/>
                </a:solidFill>
                <a:latin typeface="Arial" panose="020B0604020202020204" pitchFamily="34" charset="0"/>
                <a:cs typeface="Arial" panose="020B0604020202020204" pitchFamily="34" charset="0"/>
              </a:rPr>
              <a:t>Titulo de la temática N° 4: </a:t>
            </a:r>
            <a:r>
              <a:rPr lang="es-419" altLang="es-CO" dirty="0">
                <a:solidFill>
                  <a:srgbClr val="000000"/>
                </a:solidFill>
                <a:latin typeface="Arial" panose="020B0604020202020204" pitchFamily="34" charset="0"/>
                <a:cs typeface="Arial" panose="020B0604020202020204" pitchFamily="34" charset="0"/>
              </a:rPr>
              <a:t>Descripción breve.</a:t>
            </a:r>
          </a:p>
        </p:txBody>
      </p:sp>
      <p:pic>
        <p:nvPicPr>
          <p:cNvPr id="34" name="Imagen 18"/>
          <p:cNvPicPr>
            <a:picLocks noChangeAspect="1" noChangeArrowheads="1"/>
          </p:cNvPicPr>
          <p:nvPr/>
        </p:nvPicPr>
        <p:blipFill>
          <a:blip r:embed="rId10">
            <a:extLst>
              <a:ext uri="{28A0092B-C50C-407E-A947-70E740481C1C}">
                <a14:useLocalDpi xmlns:a14="http://schemas.microsoft.com/office/drawing/2010/main" val="0"/>
              </a:ext>
            </a:extLst>
          </a:blip>
          <a:srcRect l="20425" t="2" r="19922" b="38702"/>
          <a:stretch>
            <a:fillRect/>
          </a:stretch>
        </p:blipFill>
        <p:spPr bwMode="auto">
          <a:xfrm>
            <a:off x="1745672" y="6086182"/>
            <a:ext cx="6053971" cy="43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Imagen 29"/>
          <p:cNvPicPr>
            <a:picLocks noChangeAspect="1"/>
          </p:cNvPicPr>
          <p:nvPr/>
        </p:nvPicPr>
        <p:blipFill rotWithShape="1">
          <a:blip r:embed="rId11"/>
          <a:srcRect l="2380" t="27096"/>
          <a:stretch/>
        </p:blipFill>
        <p:spPr>
          <a:xfrm>
            <a:off x="-48986" y="-14185"/>
            <a:ext cx="928424" cy="690698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Imagen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25" y="200025"/>
            <a:ext cx="2251075"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Imagen 4"/>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9251" b="4327"/>
          <a:stretch>
            <a:fillRect/>
          </a:stretch>
        </p:blipFill>
        <p:spPr bwMode="auto">
          <a:xfrm>
            <a:off x="2882900" y="200025"/>
            <a:ext cx="21939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p:cNvSpPr txBox="1"/>
          <p:nvPr/>
        </p:nvSpPr>
        <p:spPr>
          <a:xfrm>
            <a:off x="2854120" y="1146608"/>
            <a:ext cx="6646863" cy="2984500"/>
          </a:xfrm>
          <a:prstGeom prst="rect">
            <a:avLst/>
          </a:prstGeom>
          <a:noFill/>
        </p:spPr>
        <p:txBody>
          <a:bodyPr>
            <a:spAutoFit/>
          </a:bodyPr>
          <a:lstStyle/>
          <a:p>
            <a:pPr algn="ctr" eaLnBrk="1" fontAlgn="auto" hangingPunct="1">
              <a:spcBef>
                <a:spcPts val="0"/>
              </a:spcBef>
              <a:spcAft>
                <a:spcPts val="0"/>
              </a:spcAft>
              <a:defRPr/>
            </a:pPr>
            <a:endParaRPr lang="es-419" sz="44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eaLnBrk="1" fontAlgn="auto" hangingPunct="1">
              <a:spcBef>
                <a:spcPts val="0"/>
              </a:spcBef>
              <a:spcAft>
                <a:spcPts val="0"/>
              </a:spcAft>
              <a:defRPr/>
            </a:pPr>
            <a:r>
              <a:rPr lang="es-419" sz="3600" dirty="0">
                <a:solidFill>
                  <a:prstClr val="black"/>
                </a:solidFill>
                <a:effectLst>
                  <a:outerShdw blurRad="38100" dist="38100" dir="2700000" algn="tl">
                    <a:srgbClr val="000000">
                      <a:alpha val="43137"/>
                    </a:srgbClr>
                  </a:outerShdw>
                </a:effectLst>
                <a:latin typeface="Leelawadee UI" panose="020B0502040204020203" pitchFamily="34" charset="-34"/>
                <a:cs typeface="Leelawadee UI" panose="020B0502040204020203" pitchFamily="34" charset="-34"/>
              </a:rPr>
              <a:t>ESPACIO PARA TITULO</a:t>
            </a:r>
          </a:p>
          <a:p>
            <a:pPr algn="ctr" eaLnBrk="1" fontAlgn="auto" hangingPunct="1">
              <a:spcBef>
                <a:spcPts val="0"/>
              </a:spcBef>
              <a:spcAft>
                <a:spcPts val="0"/>
              </a:spcAft>
              <a:defRPr/>
            </a:pPr>
            <a:endParaRPr lang="es-419" sz="44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eaLnBrk="1" fontAlgn="auto" hangingPunct="1">
              <a:spcBef>
                <a:spcPts val="0"/>
              </a:spcBef>
              <a:spcAft>
                <a:spcPts val="0"/>
              </a:spcAft>
              <a:defRPr/>
            </a:pPr>
            <a:r>
              <a:rPr lang="es-419" sz="3200" i="1" dirty="0">
                <a:solidFill>
                  <a:prstClr val="black"/>
                </a:solidFill>
                <a:effectLst>
                  <a:outerShdw blurRad="38100" dist="38100" dir="2700000" algn="tl">
                    <a:srgbClr val="000000">
                      <a:alpha val="43137"/>
                    </a:srgbClr>
                  </a:outerShdw>
                </a:effectLst>
                <a:latin typeface="Leelawadee UI" panose="020B0502040204020203" pitchFamily="34" charset="-34"/>
                <a:cs typeface="Leelawadee UI" panose="020B0502040204020203" pitchFamily="34" charset="-34"/>
              </a:rPr>
              <a:t>Espacio para corta información adicional que se requiera</a:t>
            </a:r>
          </a:p>
        </p:txBody>
      </p:sp>
      <p:cxnSp>
        <p:nvCxnSpPr>
          <p:cNvPr id="34" name="Google Shape;11329;p79"/>
          <p:cNvCxnSpPr>
            <a:cxnSpLocks/>
          </p:cNvCxnSpPr>
          <p:nvPr/>
        </p:nvCxnSpPr>
        <p:spPr>
          <a:xfrm flipV="1">
            <a:off x="4696413" y="2638858"/>
            <a:ext cx="2962275" cy="0"/>
          </a:xfrm>
          <a:prstGeom prst="straightConnector1">
            <a:avLst/>
          </a:prstGeom>
          <a:ln>
            <a:headEnd type="oval" w="med" len="med"/>
            <a:tailEnd type="oval" w="med" len="med"/>
          </a:ln>
        </p:spPr>
        <p:style>
          <a:lnRef idx="1">
            <a:schemeClr val="dk1"/>
          </a:lnRef>
          <a:fillRef idx="0">
            <a:schemeClr val="dk1"/>
          </a:fillRef>
          <a:effectRef idx="0">
            <a:schemeClr val="dk1"/>
          </a:effectRef>
          <a:fontRef idx="minor">
            <a:schemeClr val="tx1"/>
          </a:fontRef>
        </p:style>
      </p:cxnSp>
      <p:pic>
        <p:nvPicPr>
          <p:cNvPr id="922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038" y="6037263"/>
            <a:ext cx="623887"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Imagen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22488" y="6037263"/>
            <a:ext cx="893762"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Imagen 10"/>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181100" y="6037263"/>
            <a:ext cx="811213"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n 18"/>
          <p:cNvPicPr>
            <a:picLocks noChangeAspect="1" noChangeArrowheads="1"/>
          </p:cNvPicPr>
          <p:nvPr/>
        </p:nvPicPr>
        <p:blipFill>
          <a:blip r:embed="rId10">
            <a:extLst>
              <a:ext uri="{28A0092B-C50C-407E-A947-70E740481C1C}">
                <a14:useLocalDpi xmlns:a14="http://schemas.microsoft.com/office/drawing/2010/main" val="0"/>
              </a:ext>
            </a:extLst>
          </a:blip>
          <a:srcRect l="20425" t="2" r="19922" b="38702"/>
          <a:stretch>
            <a:fillRect/>
          </a:stretch>
        </p:blipFill>
        <p:spPr bwMode="auto">
          <a:xfrm>
            <a:off x="4374572" y="6132528"/>
            <a:ext cx="6053971" cy="43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10"/>
          <p:cNvPicPr>
            <a:picLocks noChangeAspect="1"/>
          </p:cNvPicPr>
          <p:nvPr/>
        </p:nvPicPr>
        <p:blipFill rotWithShape="1">
          <a:blip r:embed="rId11"/>
          <a:srcRect l="2380" t="27096"/>
          <a:stretch/>
        </p:blipFill>
        <p:spPr>
          <a:xfrm flipH="1">
            <a:off x="11304177" y="-9236"/>
            <a:ext cx="928424" cy="690698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n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100" y="198438"/>
            <a:ext cx="22336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Imagen 7"/>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9251" b="4327"/>
          <a:stretch>
            <a:fillRect/>
          </a:stretch>
        </p:blipFill>
        <p:spPr bwMode="auto">
          <a:xfrm>
            <a:off x="9629775" y="198438"/>
            <a:ext cx="21939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CuadroTexto 9"/>
          <p:cNvSpPr txBox="1">
            <a:spLocks noChangeArrowheads="1"/>
          </p:cNvSpPr>
          <p:nvPr/>
        </p:nvSpPr>
        <p:spPr bwMode="auto">
          <a:xfrm>
            <a:off x="1163781" y="1657350"/>
            <a:ext cx="10123343"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Lorem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ipsum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dolor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sit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amet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consectetur</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adipiscing</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elit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sed do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eiusmod</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tempor</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incididunt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ut labore et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dolore</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magna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aliqua</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Ut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enim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ad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minim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veniam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quis</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nostrud</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exercitation</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ullamco</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laboris</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nisi</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ut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aliquip</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ex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ea</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commodo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consequat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a:t>
            </a:r>
          </a:p>
          <a:p>
            <a:pPr algn="just" eaLnBrk="1" hangingPunct="1"/>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p>
          <a:p>
            <a:pPr algn="just" eaLnBrk="1" hangingPunct="1"/>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Lorem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ipsum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dolor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sit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amet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consectetur</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adipiscing</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elit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sed do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eiusmod</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tempor</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incididunt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ut labore et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dolore</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magna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aliqua</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a:t>
            </a:r>
          </a:p>
          <a:p>
            <a:pPr algn="just" eaLnBrk="1" hangingPunct="1"/>
            <a:endPar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endParaRPr>
          </a:p>
          <a:p>
            <a:pPr algn="just" eaLnBrk="1" hangingPunct="1"/>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Lorem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ipsum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dolor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sit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amet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consectetur</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adipiscing</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elit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sed do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eiusmod</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tempor</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incididunt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ut labore et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dolore</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magna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aliqua</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Ut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enim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ad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minim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veniam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quis</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nostrud</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exercitation</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ullamco</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laboris</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nisi</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ut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aliquip</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ex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ea</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commodo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consequat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a:t>
            </a:r>
          </a:p>
          <a:p>
            <a:pPr algn="just" eaLnBrk="1" hangingPunct="1"/>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p>
          <a:p>
            <a:pPr algn="just" eaLnBrk="1" hangingPunct="1"/>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Lorem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ipsum</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dolor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sit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amet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consectetur</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adipiscing</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elit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sed do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eiusmod</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tempor</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incididunt</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ut labore et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dolore</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 magna </a:t>
            </a:r>
            <a:r>
              <a:rPr lang="es-CO" altLang="es-CO" dirty="0" err="1">
                <a:solidFill>
                  <a:srgbClr val="000000"/>
                </a:solidFill>
                <a:latin typeface="Leelawadee UI" panose="020B0502040204020203" pitchFamily="34" charset="-34"/>
                <a:ea typeface="Calibri" panose="020F0502020204030204" pitchFamily="34" charset="0"/>
                <a:cs typeface="Leelawadee UI" panose="020B0502040204020203" pitchFamily="34" charset="-34"/>
              </a:rPr>
              <a:t>aliqua</a:t>
            </a:r>
            <a:r>
              <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rPr>
              <a:t>.</a:t>
            </a:r>
          </a:p>
          <a:p>
            <a:pPr algn="just" eaLnBrk="1" hangingPunct="1"/>
            <a:endParaRPr lang="es-CO" altLang="es-CO" dirty="0">
              <a:solidFill>
                <a:srgbClr val="000000"/>
              </a:solidFill>
              <a:latin typeface="Leelawadee UI" panose="020B0502040204020203" pitchFamily="34" charset="-34"/>
              <a:ea typeface="Calibri" panose="020F0502020204030204" pitchFamily="34" charset="0"/>
              <a:cs typeface="Leelawadee UI" panose="020B0502040204020203" pitchFamily="34" charset="-34"/>
            </a:endParaRPr>
          </a:p>
        </p:txBody>
      </p:sp>
      <p:sp>
        <p:nvSpPr>
          <p:cNvPr id="11269" name="CuadroTexto 11"/>
          <p:cNvSpPr txBox="1">
            <a:spLocks noChangeArrowheads="1"/>
          </p:cNvSpPr>
          <p:nvPr/>
        </p:nvSpPr>
        <p:spPr bwMode="auto">
          <a:xfrm>
            <a:off x="0" y="1039813"/>
            <a:ext cx="67135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3200" b="1">
                <a:solidFill>
                  <a:srgbClr val="000000"/>
                </a:solidFill>
                <a:latin typeface="Leelawadee UI" panose="020B0502040204020203" pitchFamily="34" charset="-34"/>
                <a:cs typeface="Leelawadee UI" panose="020B0502040204020203" pitchFamily="34" charset="-34"/>
              </a:rPr>
              <a:t>TITULO</a:t>
            </a:r>
            <a:endParaRPr lang="es-419" altLang="es-CO" sz="4000" b="1">
              <a:solidFill>
                <a:srgbClr val="000000"/>
              </a:solidFill>
              <a:latin typeface="Leelawadee UI" panose="020B0502040204020203" pitchFamily="34" charset="-34"/>
              <a:cs typeface="Leelawadee UI" panose="020B0502040204020203" pitchFamily="34" charset="-34"/>
            </a:endParaRPr>
          </a:p>
        </p:txBody>
      </p:sp>
      <p:pic>
        <p:nvPicPr>
          <p:cNvPr id="1127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90050" y="6038850"/>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Imagen 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85500" y="6038850"/>
            <a:ext cx="893763"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Imagen 43"/>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044113" y="6038850"/>
            <a:ext cx="811212"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Imagen 10"/>
          <p:cNvPicPr>
            <a:picLocks noChangeAspect="1" noChangeArrowheads="1"/>
          </p:cNvPicPr>
          <p:nvPr/>
        </p:nvPicPr>
        <p:blipFill>
          <a:blip r:embed="rId10" cstate="print">
            <a:extLst>
              <a:ext uri="{28A0092B-C50C-407E-A947-70E740481C1C}">
                <a14:useLocalDpi xmlns:a14="http://schemas.microsoft.com/office/drawing/2010/main" val="0"/>
              </a:ext>
            </a:extLst>
          </a:blip>
          <a:srcRect l="20425" t="2" r="19922" b="38702"/>
          <a:stretch>
            <a:fillRect/>
          </a:stretch>
        </p:blipFill>
        <p:spPr bwMode="auto">
          <a:xfrm>
            <a:off x="1357771" y="6101842"/>
            <a:ext cx="6915897" cy="49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a:picLocks noChangeAspect="1"/>
          </p:cNvPicPr>
          <p:nvPr/>
        </p:nvPicPr>
        <p:blipFill rotWithShape="1">
          <a:blip r:embed="rId11"/>
          <a:srcRect l="2380" t="27096"/>
          <a:stretch/>
        </p:blipFill>
        <p:spPr>
          <a:xfrm>
            <a:off x="-48986" y="-32657"/>
            <a:ext cx="928424" cy="690698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10" descr="No hay ninguna descripción de la foto disponible."/>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4543" y="-427748"/>
            <a:ext cx="12380753" cy="8152404"/>
          </a:xfrm>
          <a:prstGeom prst="rect">
            <a:avLst/>
          </a:prstGeom>
          <a:noFill/>
          <a:extLst>
            <a:ext uri="{909E8E84-426E-40DD-AFC4-6F175D3DCCD1}">
              <a14:hiddenFill xmlns:a14="http://schemas.microsoft.com/office/drawing/2010/main">
                <a:solidFill>
                  <a:srgbClr val="FFFFFF"/>
                </a:solidFill>
              </a14:hiddenFill>
            </a:ext>
          </a:extLst>
        </p:spPr>
      </p:pic>
      <p:sp>
        <p:nvSpPr>
          <p:cNvPr id="39" name="CuadroTexto 38"/>
          <p:cNvSpPr txBox="1"/>
          <p:nvPr/>
        </p:nvSpPr>
        <p:spPr>
          <a:xfrm>
            <a:off x="531331" y="1926893"/>
            <a:ext cx="11063968" cy="2646878"/>
          </a:xfrm>
          <a:prstGeom prst="rect">
            <a:avLst/>
          </a:prstGeom>
          <a:noFill/>
          <a:effectLst>
            <a:outerShdw blurRad="50800" dist="38100" dir="8100000" algn="tr" rotWithShape="0">
              <a:prstClr val="black">
                <a:alpha val="40000"/>
              </a:prstClr>
            </a:outerShdw>
          </a:effectLst>
        </p:spPr>
        <p:txBody>
          <a:bodyPr wrap="square">
            <a:spAutoFit/>
          </a:bodyPr>
          <a:lstStyle/>
          <a:p>
            <a:pPr algn="ctr" eaLnBrk="1" fontAlgn="auto" hangingPunct="1">
              <a:spcBef>
                <a:spcPts val="0"/>
              </a:spcBef>
              <a:spcAft>
                <a:spcPts val="0"/>
              </a:spcAft>
              <a:defRPr/>
            </a:pPr>
            <a:r>
              <a:rPr lang="es-419" sz="16600" b="1" dirty="0" smtClean="0">
                <a:solidFill>
                  <a:srgbClr val="FACB05"/>
                </a:solidFill>
                <a:effectLst>
                  <a:outerShdw blurRad="50800" dist="38100" dir="2700000" algn="tl" rotWithShape="0">
                    <a:prstClr val="black">
                      <a:alpha val="40000"/>
                    </a:prstClr>
                  </a:outerShdw>
                </a:effectLst>
                <a:latin typeface="Leelawadee UI" panose="020B0502040204020203" pitchFamily="34" charset="-34"/>
                <a:cs typeface="Leelawadee UI" panose="020B0502040204020203" pitchFamily="34" charset="-34"/>
              </a:rPr>
              <a:t>¡GRACIAS!</a:t>
            </a:r>
            <a:endParaRPr lang="es-419" sz="16600" b="1" dirty="0">
              <a:solidFill>
                <a:srgbClr val="FACB05"/>
              </a:solidFill>
              <a:effectLst>
                <a:outerShdw blurRad="50800" dist="38100" dir="2700000" algn="tl" rotWithShape="0">
                  <a:prstClr val="black">
                    <a:alpha val="40000"/>
                  </a:prstClr>
                </a:outerShdw>
              </a:effectLst>
              <a:latin typeface="Leelawadee UI" panose="020B0502040204020203" pitchFamily="34" charset="-34"/>
              <a:cs typeface="Leelawadee UI" panose="020B0502040204020203" pitchFamily="34" charset="-34"/>
            </a:endParaRPr>
          </a:p>
        </p:txBody>
      </p:sp>
      <p:sp>
        <p:nvSpPr>
          <p:cNvPr id="3" name="Rectángulo 2"/>
          <p:cNvSpPr/>
          <p:nvPr/>
        </p:nvSpPr>
        <p:spPr>
          <a:xfrm>
            <a:off x="-211522" y="424160"/>
            <a:ext cx="3627822" cy="1877083"/>
          </a:xfrm>
          <a:prstGeom prst="rect">
            <a:avLst/>
          </a:prstGeom>
          <a:solidFill>
            <a:srgbClr val="92D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315" name="CuadroTexto 1"/>
          <p:cNvSpPr txBox="1">
            <a:spLocks noChangeArrowheads="1"/>
          </p:cNvSpPr>
          <p:nvPr/>
        </p:nvSpPr>
        <p:spPr bwMode="auto">
          <a:xfrm>
            <a:off x="-74543" y="406277"/>
            <a:ext cx="3597723"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3600" b="1" dirty="0" smtClean="0">
                <a:solidFill>
                  <a:schemeClr val="bg1"/>
                </a:solidFill>
                <a:latin typeface="Leelawadee UI" panose="020B0502040204020203" pitchFamily="34" charset="-34"/>
                <a:cs typeface="Leelawadee UI" panose="020B0502040204020203" pitchFamily="34" charset="-34"/>
              </a:rPr>
              <a:t>¡Somos </a:t>
            </a:r>
            <a:r>
              <a:rPr lang="es-419" altLang="es-CO" sz="2400" b="1" dirty="0" smtClean="0">
                <a:solidFill>
                  <a:schemeClr val="bg1"/>
                </a:solidFill>
                <a:latin typeface="Leelawadee UI" panose="020B0502040204020203" pitchFamily="34" charset="-34"/>
                <a:cs typeface="Leelawadee UI" panose="020B0502040204020203" pitchFamily="34" charset="-34"/>
              </a:rPr>
              <a:t>una</a:t>
            </a:r>
            <a:r>
              <a:rPr lang="es-419" altLang="es-CO" sz="3600" b="1" dirty="0" smtClean="0">
                <a:solidFill>
                  <a:schemeClr val="bg1"/>
                </a:solidFill>
                <a:latin typeface="Leelawadee UI" panose="020B0502040204020203" pitchFamily="34" charset="-34"/>
                <a:cs typeface="Leelawadee UI" panose="020B0502040204020203" pitchFamily="34" charset="-34"/>
              </a:rPr>
              <a:t> </a:t>
            </a:r>
            <a:r>
              <a:rPr lang="es-419" altLang="es-CO" sz="4400" b="1" dirty="0" smtClean="0">
                <a:solidFill>
                  <a:schemeClr val="bg1"/>
                </a:solidFill>
                <a:latin typeface="Leelawadee UI" panose="020B0502040204020203" pitchFamily="34" charset="-34"/>
                <a:cs typeface="Leelawadee UI" panose="020B0502040204020203" pitchFamily="34" charset="-34"/>
              </a:rPr>
              <a:t>iniciativa</a:t>
            </a:r>
            <a:r>
              <a:rPr lang="es-419" altLang="es-CO" sz="3600" b="1" dirty="0" smtClean="0">
                <a:solidFill>
                  <a:schemeClr val="bg1"/>
                </a:solidFill>
                <a:latin typeface="Leelawadee UI" panose="020B0502040204020203" pitchFamily="34" charset="-34"/>
                <a:cs typeface="Leelawadee UI" panose="020B0502040204020203" pitchFamily="34" charset="-34"/>
              </a:rPr>
              <a:t> agraria de PAZ!</a:t>
            </a:r>
            <a:endParaRPr lang="es-419" altLang="es-CO" sz="4400" b="1" dirty="0">
              <a:solidFill>
                <a:schemeClr val="bg1"/>
              </a:solidFill>
              <a:latin typeface="Leelawadee UI" panose="020B0502040204020203" pitchFamily="34" charset="-34"/>
              <a:cs typeface="Leelawadee UI" panose="020B0502040204020203" pitchFamily="34" charset="-34"/>
            </a:endParaRPr>
          </a:p>
        </p:txBody>
      </p:sp>
      <p:pic>
        <p:nvPicPr>
          <p:cNvPr id="13316" name="Imagen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5286" y="197170"/>
            <a:ext cx="2015331" cy="713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331597" y="313921"/>
            <a:ext cx="3854777" cy="209719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p:cNvSpPr/>
          <p:nvPr/>
        </p:nvSpPr>
        <p:spPr>
          <a:xfrm>
            <a:off x="190204" y="5187203"/>
            <a:ext cx="4510137" cy="1854865"/>
          </a:xfrm>
          <a:prstGeom prst="rect">
            <a:avLst/>
          </a:prstGeom>
          <a:solidFill>
            <a:srgbClr val="0078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CuadroTexto 1"/>
          <p:cNvSpPr txBox="1">
            <a:spLocks noChangeArrowheads="1"/>
          </p:cNvSpPr>
          <p:nvPr/>
        </p:nvSpPr>
        <p:spPr bwMode="auto">
          <a:xfrm>
            <a:off x="1041480" y="5219863"/>
            <a:ext cx="35803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s-419" altLang="es-CO" sz="2400" b="1" dirty="0">
                <a:solidFill>
                  <a:schemeClr val="bg1"/>
                </a:solidFill>
                <a:latin typeface="Leelawadee UI" panose="020B0502040204020203" pitchFamily="34" charset="-34"/>
                <a:cs typeface="Leelawadee UI" panose="020B0502040204020203" pitchFamily="34" charset="-34"/>
              </a:rPr>
              <a:t>C</a:t>
            </a:r>
            <a:r>
              <a:rPr lang="es-419" altLang="es-CO" sz="2400" b="1" dirty="0" smtClean="0">
                <a:solidFill>
                  <a:schemeClr val="bg1"/>
                </a:solidFill>
                <a:latin typeface="Leelawadee UI" panose="020B0502040204020203" pitchFamily="34" charset="-34"/>
                <a:cs typeface="Leelawadee UI" panose="020B0502040204020203" pitchFamily="34" charset="-34"/>
              </a:rPr>
              <a:t>ontáctenos</a:t>
            </a:r>
            <a:endParaRPr lang="es-419" altLang="es-CO" sz="3200" b="1" dirty="0">
              <a:solidFill>
                <a:schemeClr val="bg1"/>
              </a:solidFill>
              <a:latin typeface="Leelawadee UI" panose="020B0502040204020203" pitchFamily="34" charset="-34"/>
              <a:cs typeface="Leelawadee UI" panose="020B0502040204020203" pitchFamily="34" charset="-34"/>
            </a:endParaRPr>
          </a:p>
        </p:txBody>
      </p:sp>
      <p:sp>
        <p:nvSpPr>
          <p:cNvPr id="18" name="Rectángulo 17"/>
          <p:cNvSpPr/>
          <p:nvPr/>
        </p:nvSpPr>
        <p:spPr>
          <a:xfrm rot="21410280">
            <a:off x="5328806" y="5946355"/>
            <a:ext cx="6979079" cy="122837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CuadroTexto 1"/>
          <p:cNvSpPr txBox="1">
            <a:spLocks noChangeArrowheads="1"/>
          </p:cNvSpPr>
          <p:nvPr/>
        </p:nvSpPr>
        <p:spPr bwMode="auto">
          <a:xfrm>
            <a:off x="-229258" y="5674083"/>
            <a:ext cx="484339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s-419" altLang="es-CO" sz="1400" dirty="0" smtClean="0">
                <a:solidFill>
                  <a:schemeClr val="bg1"/>
                </a:solidFill>
                <a:latin typeface="Leelawadee UI" panose="020B0502040204020203" pitchFamily="34" charset="-34"/>
                <a:cs typeface="Leelawadee UI" panose="020B0502040204020203" pitchFamily="34" charset="-34"/>
              </a:rPr>
              <a:t>Dirección: Calle 17 N° 5-21 Of. 301 Bogotá – Colombia</a:t>
            </a:r>
          </a:p>
          <a:p>
            <a:pPr algn="r" eaLnBrk="1" hangingPunct="1"/>
            <a:r>
              <a:rPr lang="es-419" altLang="es-CO" sz="1400" dirty="0" smtClean="0">
                <a:solidFill>
                  <a:schemeClr val="bg1"/>
                </a:solidFill>
                <a:latin typeface="Leelawadee UI" panose="020B0502040204020203" pitchFamily="34" charset="-34"/>
                <a:cs typeface="Leelawadee UI" panose="020B0502040204020203" pitchFamily="34" charset="-34"/>
              </a:rPr>
              <a:t>Teléfono: +57(601) 7029134</a:t>
            </a:r>
          </a:p>
          <a:p>
            <a:pPr algn="r" eaLnBrk="1" hangingPunct="1"/>
            <a:r>
              <a:rPr lang="es-419" altLang="es-CO" sz="1400" dirty="0">
                <a:solidFill>
                  <a:schemeClr val="bg1"/>
                </a:solidFill>
                <a:latin typeface="Leelawadee UI" panose="020B0502040204020203" pitchFamily="34" charset="-34"/>
                <a:cs typeface="Leelawadee UI" panose="020B0502040204020203" pitchFamily="34" charset="-34"/>
              </a:rPr>
              <a:t>	</a:t>
            </a:r>
            <a:r>
              <a:rPr lang="es-419" altLang="es-CO" sz="1400" dirty="0" smtClean="0">
                <a:solidFill>
                  <a:schemeClr val="bg1"/>
                </a:solidFill>
                <a:latin typeface="Leelawadee UI" panose="020B0502040204020203" pitchFamily="34" charset="-34"/>
                <a:cs typeface="Leelawadee UI" panose="020B0502040204020203" pitchFamily="34" charset="-34"/>
              </a:rPr>
              <a:t>e-mail Presidencia: presidencia@anzorc.com</a:t>
            </a:r>
          </a:p>
          <a:p>
            <a:pPr algn="r" eaLnBrk="1" hangingPunct="1"/>
            <a:r>
              <a:rPr lang="es-419" altLang="es-CO" sz="1400" dirty="0" smtClean="0">
                <a:solidFill>
                  <a:schemeClr val="bg1"/>
                </a:solidFill>
                <a:latin typeface="Leelawadee UI" panose="020B0502040204020203" pitchFamily="34" charset="-34"/>
                <a:cs typeface="Leelawadee UI" panose="020B0502040204020203" pitchFamily="34" charset="-34"/>
              </a:rPr>
              <a:t>Información: info@anzorc.com</a:t>
            </a:r>
          </a:p>
          <a:p>
            <a:pPr algn="r" eaLnBrk="1" hangingPunct="1"/>
            <a:r>
              <a:rPr lang="es-419" altLang="es-CO" sz="1400" dirty="0" smtClean="0">
                <a:solidFill>
                  <a:schemeClr val="bg1"/>
                </a:solidFill>
                <a:latin typeface="Leelawadee UI" panose="020B0502040204020203" pitchFamily="34" charset="-34"/>
                <a:cs typeface="Leelawadee UI" panose="020B0502040204020203" pitchFamily="34" charset="-34"/>
              </a:rPr>
              <a:t>CNMZRC: cnmzrc@anzorc.com</a:t>
            </a:r>
          </a:p>
        </p:txBody>
      </p:sp>
      <p:sp>
        <p:nvSpPr>
          <p:cNvPr id="27" name="Rectángulo 26"/>
          <p:cNvSpPr/>
          <p:nvPr/>
        </p:nvSpPr>
        <p:spPr>
          <a:xfrm rot="21447843">
            <a:off x="5436575" y="6063954"/>
            <a:ext cx="6852990" cy="1096950"/>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8" name="Rectángulo 27"/>
          <p:cNvSpPr/>
          <p:nvPr/>
        </p:nvSpPr>
        <p:spPr>
          <a:xfrm>
            <a:off x="77604" y="5099009"/>
            <a:ext cx="4770824" cy="215537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38" name="Picture 14" descr="logotipo de redes sociales en color blanco y negro 1972889 Vector en  Vecteezy"/>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6811" t="5666" r="35481" b="64895"/>
          <a:stretch/>
        </p:blipFill>
        <p:spPr bwMode="auto">
          <a:xfrm>
            <a:off x="5493665" y="6313604"/>
            <a:ext cx="407784" cy="43327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4" descr="logotipo de redes sociales en color blanco y negro 1972889 Vector en  Vecteezy"/>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5882" t="67431" r="37999" b="8181"/>
          <a:stretch/>
        </p:blipFill>
        <p:spPr bwMode="auto">
          <a:xfrm>
            <a:off x="6741881" y="6374592"/>
            <a:ext cx="371909" cy="34725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4" descr="logotipo de redes sociales en color blanco y negro 1972889 Vector en  Vecteezy"/>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7304" t="37012" r="65565" b="37013"/>
          <a:stretch/>
        </p:blipFill>
        <p:spPr bwMode="auto">
          <a:xfrm>
            <a:off x="5812276" y="6343158"/>
            <a:ext cx="409913" cy="392470"/>
          </a:xfrm>
          <a:prstGeom prst="rect">
            <a:avLst/>
          </a:prstGeom>
          <a:noFill/>
          <a:extLst>
            <a:ext uri="{909E8E84-426E-40DD-AFC4-6F175D3DCCD1}">
              <a14:hiddenFill xmlns:a14="http://schemas.microsoft.com/office/drawing/2010/main">
                <a:solidFill>
                  <a:srgbClr val="FFFFFF"/>
                </a:solidFill>
              </a14:hiddenFill>
            </a:ext>
          </a:extLst>
        </p:spPr>
      </p:pic>
      <p:sp>
        <p:nvSpPr>
          <p:cNvPr id="31" name="CuadroTexto 1"/>
          <p:cNvSpPr txBox="1">
            <a:spLocks noChangeArrowheads="1"/>
          </p:cNvSpPr>
          <p:nvPr/>
        </p:nvSpPr>
        <p:spPr bwMode="auto">
          <a:xfrm>
            <a:off x="6115325" y="6401067"/>
            <a:ext cx="740821" cy="2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419" altLang="es-CO" sz="1200" b="1" dirty="0" err="1" smtClean="0">
                <a:solidFill>
                  <a:schemeClr val="bg1"/>
                </a:solidFill>
                <a:latin typeface="Leelawadee UI" panose="020B0502040204020203" pitchFamily="34" charset="-34"/>
                <a:cs typeface="Leelawadee UI" panose="020B0502040204020203" pitchFamily="34" charset="-34"/>
              </a:rPr>
              <a:t>anzorc</a:t>
            </a:r>
            <a:endParaRPr lang="es-419" altLang="es-CO" sz="6600" b="1" dirty="0">
              <a:solidFill>
                <a:schemeClr val="bg1"/>
              </a:solidFill>
              <a:latin typeface="Leelawadee UI" panose="020B0502040204020203" pitchFamily="34" charset="-34"/>
              <a:cs typeface="Leelawadee UI" panose="020B0502040204020203" pitchFamily="34" charset="-34"/>
            </a:endParaRPr>
          </a:p>
        </p:txBody>
      </p:sp>
      <p:sp>
        <p:nvSpPr>
          <p:cNvPr id="32" name="CuadroTexto 1"/>
          <p:cNvSpPr txBox="1">
            <a:spLocks noChangeArrowheads="1"/>
          </p:cNvSpPr>
          <p:nvPr/>
        </p:nvSpPr>
        <p:spPr bwMode="auto">
          <a:xfrm>
            <a:off x="6962302" y="6401354"/>
            <a:ext cx="1692661" cy="282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1200" b="1" dirty="0" smtClean="0">
                <a:solidFill>
                  <a:schemeClr val="bg1"/>
                </a:solidFill>
                <a:latin typeface="Leelawadee UI" panose="020B0502040204020203" pitchFamily="34" charset="-34"/>
                <a:cs typeface="Leelawadee UI" panose="020B0502040204020203" pitchFamily="34" charset="-34"/>
              </a:rPr>
              <a:t>@ANZORC_OFICIAL</a:t>
            </a:r>
            <a:endParaRPr lang="es-419" altLang="es-CO" sz="3600" b="1" dirty="0">
              <a:solidFill>
                <a:schemeClr val="bg1"/>
              </a:solidFill>
              <a:latin typeface="Leelawadee UI" panose="020B0502040204020203" pitchFamily="34" charset="-34"/>
              <a:cs typeface="Leelawadee UI" panose="020B0502040204020203" pitchFamily="34" charset="-34"/>
            </a:endParaRPr>
          </a:p>
        </p:txBody>
      </p:sp>
      <p:pic>
        <p:nvPicPr>
          <p:cNvPr id="33" name="Picture 14" descr="logotipo de redes sociales en color blanco y negro 1972889 Vector en  Vecteezy"/>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984" t="7850" r="66897" b="67762"/>
          <a:stretch/>
        </p:blipFill>
        <p:spPr bwMode="auto">
          <a:xfrm>
            <a:off x="8571338" y="6374592"/>
            <a:ext cx="371909" cy="347252"/>
          </a:xfrm>
          <a:prstGeom prst="rect">
            <a:avLst/>
          </a:prstGeom>
          <a:noFill/>
          <a:extLst>
            <a:ext uri="{909E8E84-426E-40DD-AFC4-6F175D3DCCD1}">
              <a14:hiddenFill xmlns:a14="http://schemas.microsoft.com/office/drawing/2010/main">
                <a:solidFill>
                  <a:srgbClr val="FFFFFF"/>
                </a:solidFill>
              </a14:hiddenFill>
            </a:ext>
          </a:extLst>
        </p:spPr>
      </p:pic>
      <p:sp>
        <p:nvSpPr>
          <p:cNvPr id="34" name="CuadroTexto 1"/>
          <p:cNvSpPr txBox="1">
            <a:spLocks noChangeArrowheads="1"/>
          </p:cNvSpPr>
          <p:nvPr/>
        </p:nvSpPr>
        <p:spPr bwMode="auto">
          <a:xfrm>
            <a:off x="8766451" y="6409719"/>
            <a:ext cx="1969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1200" b="1" dirty="0" smtClean="0">
                <a:solidFill>
                  <a:schemeClr val="bg1"/>
                </a:solidFill>
                <a:latin typeface="Leelawadee UI" panose="020B0502040204020203" pitchFamily="34" charset="-34"/>
                <a:cs typeface="Leelawadee UI" panose="020B0502040204020203" pitchFamily="34" charset="-34"/>
              </a:rPr>
              <a:t>@</a:t>
            </a:r>
            <a:r>
              <a:rPr lang="es-419" altLang="es-CO" sz="1200" b="1" dirty="0" err="1" smtClean="0">
                <a:solidFill>
                  <a:schemeClr val="bg1"/>
                </a:solidFill>
                <a:latin typeface="Leelawadee UI" panose="020B0502040204020203" pitchFamily="34" charset="-34"/>
                <a:cs typeface="Leelawadee UI" panose="020B0502040204020203" pitchFamily="34" charset="-34"/>
              </a:rPr>
              <a:t>reservas_campesinas</a:t>
            </a:r>
            <a:endParaRPr lang="es-419" altLang="es-CO" sz="3600" b="1" dirty="0">
              <a:solidFill>
                <a:schemeClr val="bg1"/>
              </a:solidFill>
              <a:latin typeface="Leelawadee UI" panose="020B0502040204020203" pitchFamily="34" charset="-34"/>
              <a:cs typeface="Leelawadee UI" panose="020B0502040204020203" pitchFamily="34" charset="-34"/>
            </a:endParaRPr>
          </a:p>
        </p:txBody>
      </p:sp>
      <p:pic>
        <p:nvPicPr>
          <p:cNvPr id="35" name="Picture 14" descr="logotipo de redes sociales en color blanco y negro 1972889 Vector en  Vecteezy"/>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984" t="67432" r="66897" b="8180"/>
          <a:stretch/>
        </p:blipFill>
        <p:spPr bwMode="auto">
          <a:xfrm>
            <a:off x="10605210" y="6397683"/>
            <a:ext cx="371909" cy="347252"/>
          </a:xfrm>
          <a:prstGeom prst="rect">
            <a:avLst/>
          </a:prstGeom>
          <a:noFill/>
          <a:extLst>
            <a:ext uri="{909E8E84-426E-40DD-AFC4-6F175D3DCCD1}">
              <a14:hiddenFill xmlns:a14="http://schemas.microsoft.com/office/drawing/2010/main">
                <a:solidFill>
                  <a:srgbClr val="FFFFFF"/>
                </a:solidFill>
              </a14:hiddenFill>
            </a:ext>
          </a:extLst>
        </p:spPr>
      </p:pic>
      <p:sp>
        <p:nvSpPr>
          <p:cNvPr id="36" name="CuadroTexto 1"/>
          <p:cNvSpPr txBox="1">
            <a:spLocks noChangeArrowheads="1"/>
          </p:cNvSpPr>
          <p:nvPr/>
        </p:nvSpPr>
        <p:spPr bwMode="auto">
          <a:xfrm>
            <a:off x="10772971" y="6427281"/>
            <a:ext cx="1590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1200" b="1" dirty="0" smtClean="0">
                <a:solidFill>
                  <a:schemeClr val="bg1"/>
                </a:solidFill>
                <a:latin typeface="Leelawadee UI" panose="020B0502040204020203" pitchFamily="34" charset="-34"/>
                <a:cs typeface="Leelawadee UI" panose="020B0502040204020203" pitchFamily="34" charset="-34"/>
              </a:rPr>
              <a:t>www.anzorc.com</a:t>
            </a:r>
            <a:endParaRPr lang="es-419" altLang="es-CO" sz="3600" b="1" dirty="0">
              <a:solidFill>
                <a:schemeClr val="bg1"/>
              </a:solidFill>
              <a:latin typeface="Leelawadee UI" panose="020B0502040204020203" pitchFamily="34" charset="-34"/>
              <a:cs typeface="Leelawadee UI" panose="020B0502040204020203" pitchFamily="34" charset="-34"/>
            </a:endParaRPr>
          </a:p>
        </p:txBody>
      </p:sp>
      <p:pic>
        <p:nvPicPr>
          <p:cNvPr id="37" name="Imagen 7"/>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val="0"/>
              </a:ext>
            </a:extLst>
          </a:blip>
          <a:srcRect t="9251" b="4327"/>
          <a:stretch>
            <a:fillRect/>
          </a:stretch>
        </p:blipFill>
        <p:spPr bwMode="auto">
          <a:xfrm>
            <a:off x="9670599" y="197170"/>
            <a:ext cx="1979520" cy="713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ángulo 37"/>
          <p:cNvSpPr/>
          <p:nvPr/>
        </p:nvSpPr>
        <p:spPr>
          <a:xfrm>
            <a:off x="5967247" y="4405756"/>
            <a:ext cx="5785914" cy="893644"/>
          </a:xfrm>
          <a:prstGeom prst="rect">
            <a:avLst/>
          </a:prstGeom>
          <a:solidFill>
            <a:srgbClr val="502C8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600"/>
              </a:spcBef>
              <a:spcAft>
                <a:spcPts val="0"/>
              </a:spcAft>
              <a:defRPr/>
            </a:pPr>
            <a:r>
              <a:rPr lang="es-MX" b="1" dirty="0">
                <a:solidFill>
                  <a:schemeClr val="bg1"/>
                </a:solidFill>
                <a:latin typeface="Leelawadee UI" panose="020B0502040204020203" pitchFamily="34" charset="-34"/>
                <a:cs typeface="Leelawadee UI" panose="020B0502040204020203" pitchFamily="34" charset="-34"/>
              </a:rPr>
              <a:t>¡Para que las Zonas de Reserva Campesina se puedan dar, con las mujeres se tiene que contar!!</a:t>
            </a:r>
            <a:endParaRPr lang="es-CO" dirty="0">
              <a:solidFill>
                <a:schemeClr val="bg1"/>
              </a:solidFill>
              <a:latin typeface="Leelawadee UI" panose="020B0502040204020203" pitchFamily="34" charset="-34"/>
              <a:cs typeface="Leelawadee UI" panose="020B0502040204020203" pitchFamily="34" charset="-34"/>
            </a:endParaRPr>
          </a:p>
        </p:txBody>
      </p:sp>
      <p:sp>
        <p:nvSpPr>
          <p:cNvPr id="40" name="Rectángulo 39"/>
          <p:cNvSpPr/>
          <p:nvPr/>
        </p:nvSpPr>
        <p:spPr>
          <a:xfrm>
            <a:off x="5859422" y="4309147"/>
            <a:ext cx="6036904" cy="1116999"/>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5599006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0"/>
            <a:ext cx="12192000" cy="6858000"/>
          </a:xfrm>
          <a:prstGeom prst="rect">
            <a:avLst/>
          </a:prstGeom>
          <a:solidFill>
            <a:srgbClr val="0078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419" sz="2400" dirty="0">
              <a:solidFill>
                <a:prstClr val="white"/>
              </a:solidFill>
            </a:endParaRPr>
          </a:p>
        </p:txBody>
      </p:sp>
      <p:pic>
        <p:nvPicPr>
          <p:cNvPr id="15363" name="Imagen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25" y="200025"/>
            <a:ext cx="2251075"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Imagen 4"/>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9251" b="4327"/>
          <a:stretch>
            <a:fillRect/>
          </a:stretch>
        </p:blipFill>
        <p:spPr bwMode="auto">
          <a:xfrm>
            <a:off x="2882900" y="200025"/>
            <a:ext cx="21939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p:cNvSpPr txBox="1"/>
          <p:nvPr/>
        </p:nvSpPr>
        <p:spPr>
          <a:xfrm>
            <a:off x="2771775" y="2782888"/>
            <a:ext cx="6648450" cy="830262"/>
          </a:xfrm>
          <a:prstGeom prst="rect">
            <a:avLst/>
          </a:prstGeom>
          <a:noFill/>
        </p:spPr>
        <p:txBody>
          <a:bodyPr>
            <a:spAutoFit/>
          </a:bodyPr>
          <a:lstStyle/>
          <a:p>
            <a:pPr algn="ctr" eaLnBrk="1" fontAlgn="auto" hangingPunct="1">
              <a:spcBef>
                <a:spcPts val="0"/>
              </a:spcBef>
              <a:spcAft>
                <a:spcPts val="0"/>
              </a:spcAft>
              <a:defRPr/>
            </a:pPr>
            <a:r>
              <a:rPr lang="es-419" sz="4800" b="1" dirty="0">
                <a:solidFill>
                  <a:schemeClr val="bg1"/>
                </a:solidFill>
                <a:effectLst>
                  <a:outerShdw blurRad="38100" dist="38100" dir="2700000" algn="tl">
                    <a:srgbClr val="000000">
                      <a:alpha val="43137"/>
                    </a:srgbClr>
                  </a:outerShdw>
                </a:effectLst>
                <a:latin typeface="Leelawadee UI" panose="020B0502040204020203" pitchFamily="34" charset="-34"/>
                <a:cs typeface="Leelawadee UI" panose="020B0502040204020203" pitchFamily="34" charset="-34"/>
              </a:rPr>
              <a:t>OTRAS PLANTILLAS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10"/>
          <p:cNvPicPr>
            <a:picLocks noChangeAspect="1" noChangeArrowheads="1"/>
          </p:cNvPicPr>
          <p:nvPr/>
        </p:nvPicPr>
        <p:blipFill>
          <a:blip r:embed="rId3" cstate="print">
            <a:extLst>
              <a:ext uri="{28A0092B-C50C-407E-A947-70E740481C1C}">
                <a14:useLocalDpi xmlns:a14="http://schemas.microsoft.com/office/drawing/2010/main" val="0"/>
              </a:ext>
            </a:extLst>
          </a:blip>
          <a:srcRect l="20425" t="2" r="19922" b="38702"/>
          <a:stretch>
            <a:fillRect/>
          </a:stretch>
        </p:blipFill>
        <p:spPr bwMode="auto">
          <a:xfrm>
            <a:off x="1357771" y="6101842"/>
            <a:ext cx="6915897" cy="49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 name="Picture 4" descr="Pin de Lut Drijvers en Fotomateriaal articulatie | Imagenes de focos, Focos  dibujos, Foco animad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4137" y="4833709"/>
            <a:ext cx="1366838"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Imagen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7100" y="198438"/>
            <a:ext cx="22336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Imagen 7"/>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t="9251" b="4327"/>
          <a:stretch>
            <a:fillRect/>
          </a:stretch>
        </p:blipFill>
        <p:spPr bwMode="auto">
          <a:xfrm>
            <a:off x="9629775" y="198438"/>
            <a:ext cx="21939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CuadroTexto 9"/>
          <p:cNvSpPr txBox="1">
            <a:spLocks noChangeArrowheads="1"/>
          </p:cNvSpPr>
          <p:nvPr/>
        </p:nvSpPr>
        <p:spPr bwMode="auto">
          <a:xfrm>
            <a:off x="1434306" y="1250177"/>
            <a:ext cx="665638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CO" altLang="es-CO">
                <a:solidFill>
                  <a:srgbClr val="000000"/>
                </a:solidFill>
                <a:latin typeface="Leelawadee UI" panose="020B0502040204020203" pitchFamily="34" charset="-34"/>
                <a:ea typeface="Calibri" panose="020F0502020204030204" pitchFamily="34" charset="0"/>
                <a:cs typeface="Leelawadee UI" panose="020B0502040204020203" pitchFamily="34" charset="-34"/>
              </a:rPr>
              <a:t>Lorem ipsum dolor sit amet, consectetur adipiscing elit, sed do eiusmod tempor incididunt ut labore et dolore magna aliqua. Ut enim ad minim veniam, quis nostrud exercitation ullamco laboris nisi ut aliquip ex ea commodo consequat.</a:t>
            </a:r>
          </a:p>
          <a:p>
            <a:pPr algn="just" eaLnBrk="1" hangingPunct="1"/>
            <a:r>
              <a:rPr lang="es-CO" altLang="es-CO">
                <a:solidFill>
                  <a:srgbClr val="000000"/>
                </a:solidFill>
                <a:latin typeface="Leelawadee UI" panose="020B0502040204020203" pitchFamily="34" charset="-34"/>
                <a:ea typeface="Calibri" panose="020F0502020204030204" pitchFamily="34" charset="0"/>
                <a:cs typeface="Leelawadee UI" panose="020B0502040204020203" pitchFamily="34" charset="-34"/>
              </a:rPr>
              <a:t> </a:t>
            </a:r>
          </a:p>
          <a:p>
            <a:pPr algn="just" eaLnBrk="1" hangingPunct="1"/>
            <a:r>
              <a:rPr lang="es-CO" altLang="es-CO">
                <a:solidFill>
                  <a:srgbClr val="000000"/>
                </a:solidFill>
                <a:latin typeface="Leelawadee UI" panose="020B0502040204020203" pitchFamily="34" charset="-34"/>
                <a:ea typeface="Calibri" panose="020F0502020204030204" pitchFamily="34" charset="0"/>
                <a:cs typeface="Leelawadee UI" panose="020B0502040204020203" pitchFamily="34" charset="-34"/>
              </a:rPr>
              <a:t>Lorem ipsum dolor sit amet, consectetur adipiscing elit, sed do eiusmod tempor incididunt ut labore et dolore magna aliqua.</a:t>
            </a:r>
          </a:p>
        </p:txBody>
      </p:sp>
      <p:sp>
        <p:nvSpPr>
          <p:cNvPr id="19462" name="CuadroTexto 11"/>
          <p:cNvSpPr txBox="1">
            <a:spLocks noChangeArrowheads="1"/>
          </p:cNvSpPr>
          <p:nvPr/>
        </p:nvSpPr>
        <p:spPr bwMode="auto">
          <a:xfrm>
            <a:off x="276225" y="655638"/>
            <a:ext cx="67135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3200" b="1">
                <a:solidFill>
                  <a:srgbClr val="000000"/>
                </a:solidFill>
                <a:latin typeface="Leelawadee UI" panose="020B0502040204020203" pitchFamily="34" charset="-34"/>
                <a:cs typeface="Leelawadee UI" panose="020B0502040204020203" pitchFamily="34" charset="-34"/>
              </a:rPr>
              <a:t>TITULO ALTERNATIVO</a:t>
            </a:r>
            <a:endParaRPr lang="es-419" altLang="es-CO" sz="4000" b="1">
              <a:solidFill>
                <a:srgbClr val="000000"/>
              </a:solidFill>
              <a:latin typeface="Leelawadee UI" panose="020B0502040204020203" pitchFamily="34" charset="-34"/>
              <a:cs typeface="Leelawadee UI" panose="020B0502040204020203" pitchFamily="34" charset="-34"/>
            </a:endParaRPr>
          </a:p>
        </p:txBody>
      </p:sp>
      <p:sp>
        <p:nvSpPr>
          <p:cNvPr id="19463" name="CuadroTexto 14"/>
          <p:cNvSpPr txBox="1">
            <a:spLocks noChangeArrowheads="1"/>
          </p:cNvSpPr>
          <p:nvPr/>
        </p:nvSpPr>
        <p:spPr bwMode="auto">
          <a:xfrm>
            <a:off x="6197599" y="5121830"/>
            <a:ext cx="4529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CO" altLang="es-CO" sz="20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Información adicional</a:t>
            </a:r>
            <a:endParaRPr lang="es-CO" altLang="es-CO" b="1" dirty="0">
              <a:solidFill>
                <a:srgbClr val="000000"/>
              </a:solidFill>
              <a:ea typeface="Calibri" panose="020F0502020204030204" pitchFamily="34" charset="0"/>
              <a:cs typeface="Times New Roman" panose="02020603050405020304" pitchFamily="18" charset="0"/>
            </a:endParaRPr>
          </a:p>
        </p:txBody>
      </p:sp>
      <p:sp>
        <p:nvSpPr>
          <p:cNvPr id="24" name="Forma en L 23"/>
          <p:cNvSpPr/>
          <p:nvPr/>
        </p:nvSpPr>
        <p:spPr>
          <a:xfrm rot="5400000">
            <a:off x="2310606" y="3894932"/>
            <a:ext cx="465137" cy="1701800"/>
          </a:xfrm>
          <a:prstGeom prst="corner">
            <a:avLst>
              <a:gd name="adj1" fmla="val 16120"/>
              <a:gd name="adj2" fmla="val 16110"/>
            </a:avLst>
          </a:prstGeom>
          <a:solidFill>
            <a:srgbClr val="0078B7"/>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Conector 14"/>
          <p:cNvSpPr/>
          <p:nvPr/>
        </p:nvSpPr>
        <p:spPr>
          <a:xfrm>
            <a:off x="1214438" y="4394200"/>
            <a:ext cx="439737" cy="420688"/>
          </a:xfrm>
          <a:prstGeom prst="flowChartConnector">
            <a:avLst/>
          </a:prstGeom>
          <a:solidFill>
            <a:srgbClr val="3748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CO" sz="2800" b="1" dirty="0">
                <a:solidFill>
                  <a:prstClr val="white"/>
                </a:solidFill>
                <a:latin typeface="Century Gothic" panose="020B0502020202020204" pitchFamily="34" charset="0"/>
              </a:rPr>
              <a:t>1</a:t>
            </a:r>
          </a:p>
        </p:txBody>
      </p:sp>
      <p:sp>
        <p:nvSpPr>
          <p:cNvPr id="26" name="Triángulo isósceles 25"/>
          <p:cNvSpPr/>
          <p:nvPr/>
        </p:nvSpPr>
        <p:spPr>
          <a:xfrm>
            <a:off x="1243013" y="4795838"/>
            <a:ext cx="331787" cy="182562"/>
          </a:xfrm>
          <a:prstGeom prst="triangle">
            <a:avLst>
              <a:gd name="adj" fmla="val 100000"/>
            </a:avLst>
          </a:prstGeom>
          <a:solidFill>
            <a:srgbClr val="0078B7"/>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467" name="CuadroTexto 26"/>
          <p:cNvSpPr txBox="1">
            <a:spLocks noChangeArrowheads="1"/>
          </p:cNvSpPr>
          <p:nvPr/>
        </p:nvSpPr>
        <p:spPr bwMode="auto">
          <a:xfrm>
            <a:off x="1755775" y="4603750"/>
            <a:ext cx="1944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419" altLang="es-CO" b="1">
                <a:solidFill>
                  <a:srgbClr val="000000"/>
                </a:solidFill>
                <a:latin typeface="Leelawadee UI" panose="020B0502040204020203" pitchFamily="34" charset="-34"/>
                <a:cs typeface="Leelawadee UI" panose="020B0502040204020203" pitchFamily="34" charset="-34"/>
              </a:rPr>
              <a:t>Texto</a:t>
            </a:r>
            <a:endParaRPr lang="es-419" altLang="es-CO">
              <a:solidFill>
                <a:srgbClr val="000000"/>
              </a:solidFill>
              <a:latin typeface="Leelawadee UI" panose="020B0502040204020203" pitchFamily="34" charset="-34"/>
              <a:cs typeface="Leelawadee UI" panose="020B0502040204020203" pitchFamily="34" charset="-34"/>
            </a:endParaRPr>
          </a:p>
        </p:txBody>
      </p:sp>
      <p:sp>
        <p:nvSpPr>
          <p:cNvPr id="28" name="Forma en L 27"/>
          <p:cNvSpPr/>
          <p:nvPr/>
        </p:nvSpPr>
        <p:spPr>
          <a:xfrm rot="5400000">
            <a:off x="4660107" y="3307556"/>
            <a:ext cx="465138" cy="1946275"/>
          </a:xfrm>
          <a:prstGeom prst="corner">
            <a:avLst>
              <a:gd name="adj1" fmla="val 16120"/>
              <a:gd name="adj2" fmla="val 16110"/>
            </a:avLst>
          </a:prstGeom>
          <a:solidFill>
            <a:srgbClr val="FACB0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Triángulo isósceles 28"/>
          <p:cNvSpPr/>
          <p:nvPr/>
        </p:nvSpPr>
        <p:spPr>
          <a:xfrm>
            <a:off x="3529013" y="4330700"/>
            <a:ext cx="330200" cy="182563"/>
          </a:xfrm>
          <a:prstGeom prst="triangle">
            <a:avLst>
              <a:gd name="adj" fmla="val 100000"/>
            </a:avLst>
          </a:prstGeom>
          <a:solidFill>
            <a:srgbClr val="FACB0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470" name="CuadroTexto 30"/>
          <p:cNvSpPr txBox="1">
            <a:spLocks noChangeArrowheads="1"/>
          </p:cNvSpPr>
          <p:nvPr/>
        </p:nvSpPr>
        <p:spPr bwMode="auto">
          <a:xfrm>
            <a:off x="3965575" y="4140200"/>
            <a:ext cx="2162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419" altLang="es-CO" b="1">
                <a:solidFill>
                  <a:srgbClr val="000000"/>
                </a:solidFill>
                <a:latin typeface="Leelawadee UI" panose="020B0502040204020203" pitchFamily="34" charset="-34"/>
                <a:cs typeface="Leelawadee UI" panose="020B0502040204020203" pitchFamily="34" charset="-34"/>
              </a:rPr>
              <a:t>Texto</a:t>
            </a:r>
            <a:endParaRPr lang="es-419" altLang="es-CO">
              <a:solidFill>
                <a:srgbClr val="000000"/>
              </a:solidFill>
              <a:latin typeface="Leelawadee UI" panose="020B0502040204020203" pitchFamily="34" charset="-34"/>
              <a:cs typeface="Leelawadee UI" panose="020B0502040204020203" pitchFamily="34" charset="-34"/>
            </a:endParaRPr>
          </a:p>
        </p:txBody>
      </p:sp>
      <p:sp>
        <p:nvSpPr>
          <p:cNvPr id="32" name="Forma en L 31"/>
          <p:cNvSpPr/>
          <p:nvPr/>
        </p:nvSpPr>
        <p:spPr>
          <a:xfrm rot="5400000">
            <a:off x="7131050" y="2897188"/>
            <a:ext cx="465137" cy="1944688"/>
          </a:xfrm>
          <a:prstGeom prst="corner">
            <a:avLst>
              <a:gd name="adj1" fmla="val 16120"/>
              <a:gd name="adj2" fmla="val 16110"/>
            </a:avLst>
          </a:prstGeom>
          <a:solidFill>
            <a:srgbClr val="C0000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 name="Triángulo isósceles 32"/>
          <p:cNvSpPr/>
          <p:nvPr/>
        </p:nvSpPr>
        <p:spPr>
          <a:xfrm>
            <a:off x="5942013" y="3921125"/>
            <a:ext cx="331787" cy="180975"/>
          </a:xfrm>
          <a:prstGeom prst="triangle">
            <a:avLst>
              <a:gd name="adj" fmla="val 100000"/>
            </a:avLst>
          </a:prstGeom>
          <a:solidFill>
            <a:srgbClr val="C0000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6" name="Conector 14"/>
          <p:cNvSpPr/>
          <p:nvPr/>
        </p:nvSpPr>
        <p:spPr>
          <a:xfrm>
            <a:off x="3416300" y="3894138"/>
            <a:ext cx="439738" cy="420687"/>
          </a:xfrm>
          <a:prstGeom prst="flowChartConnector">
            <a:avLst/>
          </a:prstGeom>
          <a:solidFill>
            <a:srgbClr val="3748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CO" sz="2800" b="1" dirty="0">
                <a:solidFill>
                  <a:prstClr val="white"/>
                </a:solidFill>
                <a:latin typeface="Century Gothic" panose="020B0502020202020204" pitchFamily="34" charset="0"/>
              </a:rPr>
              <a:t>2</a:t>
            </a:r>
          </a:p>
        </p:txBody>
      </p:sp>
      <p:sp>
        <p:nvSpPr>
          <p:cNvPr id="37" name="Conector 14"/>
          <p:cNvSpPr/>
          <p:nvPr/>
        </p:nvSpPr>
        <p:spPr>
          <a:xfrm>
            <a:off x="5907088" y="3494088"/>
            <a:ext cx="439737" cy="419100"/>
          </a:xfrm>
          <a:prstGeom prst="flowChartConnector">
            <a:avLst/>
          </a:prstGeom>
          <a:solidFill>
            <a:srgbClr val="3748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CO" sz="2800" b="1" dirty="0">
                <a:solidFill>
                  <a:prstClr val="white"/>
                </a:solidFill>
                <a:latin typeface="Century Gothic" panose="020B0502020202020204" pitchFamily="34" charset="0"/>
              </a:rPr>
              <a:t>3</a:t>
            </a:r>
          </a:p>
        </p:txBody>
      </p:sp>
      <p:sp>
        <p:nvSpPr>
          <p:cNvPr id="38" name="Forma en L 37"/>
          <p:cNvSpPr/>
          <p:nvPr/>
        </p:nvSpPr>
        <p:spPr>
          <a:xfrm rot="5400000">
            <a:off x="9649619" y="2496344"/>
            <a:ext cx="465137" cy="1946275"/>
          </a:xfrm>
          <a:prstGeom prst="corner">
            <a:avLst>
              <a:gd name="adj1" fmla="val 16120"/>
              <a:gd name="adj2" fmla="val 16110"/>
            </a:avLst>
          </a:prstGeom>
          <a:solidFill>
            <a:srgbClr val="92D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Triángulo isósceles 38"/>
          <p:cNvSpPr/>
          <p:nvPr/>
        </p:nvSpPr>
        <p:spPr>
          <a:xfrm>
            <a:off x="8459788" y="3519488"/>
            <a:ext cx="331787" cy="182562"/>
          </a:xfrm>
          <a:prstGeom prst="triangle">
            <a:avLst>
              <a:gd name="adj" fmla="val 100000"/>
            </a:avLst>
          </a:prstGeom>
          <a:solidFill>
            <a:srgbClr val="92D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Conector 14"/>
          <p:cNvSpPr/>
          <p:nvPr/>
        </p:nvSpPr>
        <p:spPr>
          <a:xfrm>
            <a:off x="8370888" y="3095625"/>
            <a:ext cx="439737" cy="420688"/>
          </a:xfrm>
          <a:prstGeom prst="flowChartConnector">
            <a:avLst/>
          </a:prstGeom>
          <a:solidFill>
            <a:srgbClr val="3748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CO" sz="2800" b="1" dirty="0">
                <a:solidFill>
                  <a:prstClr val="white"/>
                </a:solidFill>
                <a:latin typeface="Century Gothic" panose="020B0502020202020204" pitchFamily="34" charset="0"/>
              </a:rPr>
              <a:t>4</a:t>
            </a:r>
          </a:p>
        </p:txBody>
      </p:sp>
      <p:sp>
        <p:nvSpPr>
          <p:cNvPr id="19478" name="CuadroTexto 40"/>
          <p:cNvSpPr txBox="1">
            <a:spLocks noChangeArrowheads="1"/>
          </p:cNvSpPr>
          <p:nvPr/>
        </p:nvSpPr>
        <p:spPr bwMode="auto">
          <a:xfrm>
            <a:off x="6599238" y="3740150"/>
            <a:ext cx="2246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419" altLang="es-CO" b="1">
                <a:solidFill>
                  <a:srgbClr val="000000"/>
                </a:solidFill>
                <a:latin typeface="Leelawadee UI" panose="020B0502040204020203" pitchFamily="34" charset="-34"/>
                <a:cs typeface="Leelawadee UI" panose="020B0502040204020203" pitchFamily="34" charset="-34"/>
              </a:rPr>
              <a:t>Texto</a:t>
            </a:r>
            <a:endParaRPr lang="es-419" altLang="es-CO">
              <a:solidFill>
                <a:srgbClr val="000000"/>
              </a:solidFill>
              <a:latin typeface="Leelawadee UI" panose="020B0502040204020203" pitchFamily="34" charset="-34"/>
              <a:cs typeface="Leelawadee UI" panose="020B0502040204020203" pitchFamily="34" charset="-34"/>
            </a:endParaRPr>
          </a:p>
        </p:txBody>
      </p:sp>
      <p:sp>
        <p:nvSpPr>
          <p:cNvPr id="19479" name="CuadroTexto 44"/>
          <p:cNvSpPr txBox="1">
            <a:spLocks noChangeArrowheads="1"/>
          </p:cNvSpPr>
          <p:nvPr/>
        </p:nvSpPr>
        <p:spPr bwMode="auto">
          <a:xfrm>
            <a:off x="9070975" y="3365500"/>
            <a:ext cx="23987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419" altLang="es-CO" b="1">
                <a:solidFill>
                  <a:srgbClr val="000000"/>
                </a:solidFill>
                <a:latin typeface="Leelawadee UI" panose="020B0502040204020203" pitchFamily="34" charset="-34"/>
                <a:cs typeface="Leelawadee UI" panose="020B0502040204020203" pitchFamily="34" charset="-34"/>
              </a:rPr>
              <a:t>Texto</a:t>
            </a:r>
            <a:endParaRPr lang="es-419" altLang="es-CO">
              <a:solidFill>
                <a:srgbClr val="000000"/>
              </a:solidFill>
              <a:latin typeface="Leelawadee UI" panose="020B0502040204020203" pitchFamily="34" charset="-34"/>
              <a:cs typeface="Leelawadee UI" panose="020B0502040204020203" pitchFamily="34" charset="-34"/>
            </a:endParaRPr>
          </a:p>
        </p:txBody>
      </p:sp>
      <p:cxnSp>
        <p:nvCxnSpPr>
          <p:cNvPr id="19480" name="Google Shape;11318;p79"/>
          <p:cNvCxnSpPr>
            <a:cxnSpLocks/>
          </p:cNvCxnSpPr>
          <p:nvPr/>
        </p:nvCxnSpPr>
        <p:spPr bwMode="auto">
          <a:xfrm>
            <a:off x="6127750" y="5932259"/>
            <a:ext cx="3035300" cy="0"/>
          </a:xfrm>
          <a:prstGeom prst="straightConnector1">
            <a:avLst/>
          </a:prstGeom>
          <a:noFill/>
          <a:ln w="9525">
            <a:solidFill>
              <a:schemeClr val="tx1"/>
            </a:solidFill>
            <a:round/>
            <a:headEnd type="oval" w="med" len="med"/>
            <a:tailEnd type="oval" w="med" len="med"/>
          </a:ln>
          <a:extLst>
            <a:ext uri="{909E8E84-426E-40DD-AFC4-6F175D3DCCD1}">
              <a14:hiddenFill xmlns:a14="http://schemas.microsoft.com/office/drawing/2010/main">
                <a:noFill/>
              </a14:hiddenFill>
            </a:ext>
          </a:extLst>
        </p:spPr>
      </p:cxnSp>
      <p:pic>
        <p:nvPicPr>
          <p:cNvPr id="19481"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90050" y="6038850"/>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2" name="Imagen 4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85500" y="6038850"/>
            <a:ext cx="893763"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3" name="Imagen 43"/>
          <p:cNvPicPr>
            <a:picLocks noChangeAspect="1" noChangeArrowheads="1"/>
          </p:cNvPicPr>
          <p:nvPr/>
        </p:nvPicPr>
        <p:blipFill>
          <a:blip r:embed="rId10">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044113" y="6038850"/>
            <a:ext cx="811212"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Imagen 29"/>
          <p:cNvPicPr>
            <a:picLocks noChangeAspect="1"/>
          </p:cNvPicPr>
          <p:nvPr/>
        </p:nvPicPr>
        <p:blipFill rotWithShape="1">
          <a:blip r:embed="rId12"/>
          <a:srcRect l="2380" t="27096"/>
          <a:stretch/>
        </p:blipFill>
        <p:spPr>
          <a:xfrm>
            <a:off x="-48986" y="-32657"/>
            <a:ext cx="928424" cy="690698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Imagen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7100" y="198438"/>
            <a:ext cx="22336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Imagen 5"/>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9251" b="4327"/>
          <a:stretch>
            <a:fillRect/>
          </a:stretch>
        </p:blipFill>
        <p:spPr bwMode="auto">
          <a:xfrm>
            <a:off x="9629775" y="198438"/>
            <a:ext cx="21939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Conector 9"/>
          <p:cNvSpPr/>
          <p:nvPr/>
        </p:nvSpPr>
        <p:spPr>
          <a:xfrm>
            <a:off x="-1868488" y="1122363"/>
            <a:ext cx="9750426" cy="7339012"/>
          </a:xfrm>
          <a:prstGeom prst="flowChartConnector">
            <a:avLst/>
          </a:prstGeom>
          <a:solidFill>
            <a:srgbClr val="E6E7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dirty="0">
              <a:solidFill>
                <a:prstClr val="white"/>
              </a:solidFill>
            </a:endParaRPr>
          </a:p>
        </p:txBody>
      </p:sp>
      <p:sp>
        <p:nvSpPr>
          <p:cNvPr id="28" name="Conector 9"/>
          <p:cNvSpPr/>
          <p:nvPr/>
        </p:nvSpPr>
        <p:spPr>
          <a:xfrm>
            <a:off x="-1635125" y="1733550"/>
            <a:ext cx="7369175" cy="6350000"/>
          </a:xfrm>
          <a:prstGeom prst="flowChartConnector">
            <a:avLst/>
          </a:prstGeom>
          <a:solidFill>
            <a:srgbClr val="0078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dirty="0">
              <a:solidFill>
                <a:prstClr val="white"/>
              </a:solidFill>
            </a:endParaRPr>
          </a:p>
        </p:txBody>
      </p:sp>
      <p:sp>
        <p:nvSpPr>
          <p:cNvPr id="29" name="Conector 9"/>
          <p:cNvSpPr/>
          <p:nvPr/>
        </p:nvSpPr>
        <p:spPr>
          <a:xfrm>
            <a:off x="-2198688" y="2519363"/>
            <a:ext cx="5330826" cy="4694237"/>
          </a:xfrm>
          <a:prstGeom prst="flowChartConnector">
            <a:avLst/>
          </a:prstGeom>
          <a:solidFill>
            <a:srgbClr val="ADCC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dirty="0">
              <a:solidFill>
                <a:prstClr val="white"/>
              </a:solidFill>
            </a:endParaRPr>
          </a:p>
        </p:txBody>
      </p:sp>
      <p:sp>
        <p:nvSpPr>
          <p:cNvPr id="21511" name="CuadroTexto 29"/>
          <p:cNvSpPr txBox="1">
            <a:spLocks noChangeArrowheads="1"/>
          </p:cNvSpPr>
          <p:nvPr/>
        </p:nvSpPr>
        <p:spPr bwMode="auto">
          <a:xfrm>
            <a:off x="398463" y="2835275"/>
            <a:ext cx="15208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CO" altLang="es-CO" sz="6000" b="1">
                <a:solidFill>
                  <a:srgbClr val="FFFFFF"/>
                </a:solidFill>
                <a:latin typeface="Leelawadee UI" panose="020B0502040204020203" pitchFamily="34" charset="-34"/>
                <a:cs typeface="Leelawadee UI" panose="020B0502040204020203" pitchFamily="34" charset="-34"/>
              </a:rPr>
              <a:t>01</a:t>
            </a:r>
            <a:endParaRPr lang="en-US" altLang="es-CO" sz="6000" b="1">
              <a:solidFill>
                <a:srgbClr val="FFFFFF"/>
              </a:solidFill>
              <a:latin typeface="Leelawadee UI" panose="020B0502040204020203" pitchFamily="34" charset="-34"/>
              <a:cs typeface="Leelawadee UI" panose="020B0502040204020203" pitchFamily="34" charset="-34"/>
            </a:endParaRPr>
          </a:p>
        </p:txBody>
      </p:sp>
      <p:sp>
        <p:nvSpPr>
          <p:cNvPr id="21512" name="CuadroTexto 30"/>
          <p:cNvSpPr txBox="1">
            <a:spLocks noChangeArrowheads="1"/>
          </p:cNvSpPr>
          <p:nvPr/>
        </p:nvSpPr>
        <p:spPr bwMode="auto">
          <a:xfrm>
            <a:off x="2432050" y="1992313"/>
            <a:ext cx="152082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CO" altLang="es-CO" sz="6000" b="1">
                <a:solidFill>
                  <a:srgbClr val="FFFFFF"/>
                </a:solidFill>
                <a:latin typeface="Leelawadee UI" panose="020B0502040204020203" pitchFamily="34" charset="-34"/>
                <a:cs typeface="Leelawadee UI" panose="020B0502040204020203" pitchFamily="34" charset="-34"/>
              </a:rPr>
              <a:t>02</a:t>
            </a:r>
            <a:endParaRPr lang="en-US" altLang="es-CO" sz="6000" b="1">
              <a:solidFill>
                <a:srgbClr val="FFFFFF"/>
              </a:solidFill>
              <a:latin typeface="Leelawadee UI" panose="020B0502040204020203" pitchFamily="34" charset="-34"/>
              <a:cs typeface="Leelawadee UI" panose="020B0502040204020203" pitchFamily="34" charset="-34"/>
            </a:endParaRPr>
          </a:p>
        </p:txBody>
      </p:sp>
      <p:cxnSp>
        <p:nvCxnSpPr>
          <p:cNvPr id="21513" name="Shape 342"/>
          <p:cNvCxnSpPr>
            <a:cxnSpLocks/>
          </p:cNvCxnSpPr>
          <p:nvPr/>
        </p:nvCxnSpPr>
        <p:spPr bwMode="auto">
          <a:xfrm flipV="1">
            <a:off x="723900" y="1177925"/>
            <a:ext cx="0" cy="1460500"/>
          </a:xfrm>
          <a:prstGeom prst="straightConnector1">
            <a:avLst/>
          </a:prstGeom>
          <a:noFill/>
          <a:ln w="19050">
            <a:solidFill>
              <a:srgbClr val="502C82"/>
            </a:solidFill>
            <a:round/>
            <a:headEnd type="oval" w="lg" len="lg"/>
            <a:tailEnd type="oval" w="lg" len="lg"/>
          </a:ln>
          <a:extLst>
            <a:ext uri="{909E8E84-426E-40DD-AFC4-6F175D3DCCD1}">
              <a14:hiddenFill xmlns:a14="http://schemas.microsoft.com/office/drawing/2010/main">
                <a:noFill/>
              </a14:hiddenFill>
            </a:ext>
          </a:extLst>
        </p:spPr>
      </p:cxnSp>
      <p:cxnSp>
        <p:nvCxnSpPr>
          <p:cNvPr id="21514" name="Shape 342"/>
          <p:cNvCxnSpPr>
            <a:cxnSpLocks/>
          </p:cNvCxnSpPr>
          <p:nvPr/>
        </p:nvCxnSpPr>
        <p:spPr bwMode="auto">
          <a:xfrm flipV="1">
            <a:off x="3003550" y="1177925"/>
            <a:ext cx="0" cy="720725"/>
          </a:xfrm>
          <a:prstGeom prst="straightConnector1">
            <a:avLst/>
          </a:prstGeom>
          <a:noFill/>
          <a:ln w="19050">
            <a:solidFill>
              <a:srgbClr val="502C82"/>
            </a:solidFill>
            <a:round/>
            <a:headEnd type="oval" w="lg" len="lg"/>
            <a:tailEnd type="oval" w="lg" len="lg"/>
          </a:ln>
          <a:extLst>
            <a:ext uri="{909E8E84-426E-40DD-AFC4-6F175D3DCCD1}">
              <a14:hiddenFill xmlns:a14="http://schemas.microsoft.com/office/drawing/2010/main">
                <a:noFill/>
              </a14:hiddenFill>
            </a:ext>
          </a:extLst>
        </p:spPr>
      </p:cxnSp>
      <p:cxnSp>
        <p:nvCxnSpPr>
          <p:cNvPr id="21515" name="Shape 342"/>
          <p:cNvCxnSpPr>
            <a:cxnSpLocks/>
          </p:cNvCxnSpPr>
          <p:nvPr/>
        </p:nvCxnSpPr>
        <p:spPr bwMode="auto">
          <a:xfrm flipV="1">
            <a:off x="4381500" y="1177925"/>
            <a:ext cx="0" cy="554038"/>
          </a:xfrm>
          <a:prstGeom prst="straightConnector1">
            <a:avLst/>
          </a:prstGeom>
          <a:noFill/>
          <a:ln w="19050">
            <a:solidFill>
              <a:srgbClr val="502C82"/>
            </a:solidFill>
            <a:round/>
            <a:headEnd type="oval" w="lg" len="lg"/>
            <a:tailEnd type="oval" w="lg" len="lg"/>
          </a:ln>
          <a:extLst>
            <a:ext uri="{909E8E84-426E-40DD-AFC4-6F175D3DCCD1}">
              <a14:hiddenFill xmlns:a14="http://schemas.microsoft.com/office/drawing/2010/main">
                <a:noFill/>
              </a14:hiddenFill>
            </a:ext>
          </a:extLst>
        </p:spPr>
      </p:cxnSp>
      <p:sp>
        <p:nvSpPr>
          <p:cNvPr id="36" name="Rectángulo redondeado 12"/>
          <p:cNvSpPr/>
          <p:nvPr/>
        </p:nvSpPr>
        <p:spPr>
          <a:xfrm>
            <a:off x="368300" y="695325"/>
            <a:ext cx="5030788" cy="565150"/>
          </a:xfrm>
          <a:prstGeom prst="roundRect">
            <a:avLst/>
          </a:prstGeom>
          <a:solidFill>
            <a:srgbClr val="502C82"/>
          </a:solidFill>
          <a:ln>
            <a:solidFill>
              <a:srgbClr val="502C8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CO" sz="2400" b="1" dirty="0">
                <a:solidFill>
                  <a:prstClr val="white"/>
                </a:solidFill>
                <a:latin typeface="Leelawadee UI" panose="020B0502040204020203" pitchFamily="34" charset="-34"/>
                <a:cs typeface="Leelawadee UI" panose="020B0502040204020203" pitchFamily="34" charset="-34"/>
              </a:rPr>
              <a:t>Objetivos específicos:</a:t>
            </a:r>
          </a:p>
        </p:txBody>
      </p:sp>
      <p:sp>
        <p:nvSpPr>
          <p:cNvPr id="21517" name="CuadroTexto 36"/>
          <p:cNvSpPr txBox="1">
            <a:spLocks noChangeArrowheads="1"/>
          </p:cNvSpPr>
          <p:nvPr/>
        </p:nvSpPr>
        <p:spPr bwMode="auto">
          <a:xfrm>
            <a:off x="4583113" y="1504950"/>
            <a:ext cx="1520825"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CO" altLang="es-CO" sz="6000" b="1">
                <a:solidFill>
                  <a:srgbClr val="FFFFFF"/>
                </a:solidFill>
                <a:latin typeface="Leelawadee UI" panose="020B0502040204020203" pitchFamily="34" charset="-34"/>
                <a:cs typeface="Leelawadee UI" panose="020B0502040204020203" pitchFamily="34" charset="-34"/>
              </a:rPr>
              <a:t>03</a:t>
            </a:r>
            <a:endParaRPr lang="en-US" altLang="es-CO" sz="6000" b="1">
              <a:solidFill>
                <a:srgbClr val="FFFFFF"/>
              </a:solidFill>
              <a:latin typeface="Leelawadee UI" panose="020B0502040204020203" pitchFamily="34" charset="-34"/>
              <a:cs typeface="Leelawadee UI" panose="020B0502040204020203" pitchFamily="34" charset="-34"/>
            </a:endParaRPr>
          </a:p>
        </p:txBody>
      </p:sp>
      <p:sp>
        <p:nvSpPr>
          <p:cNvPr id="38" name="Rectángulo redondeado 12"/>
          <p:cNvSpPr/>
          <p:nvPr/>
        </p:nvSpPr>
        <p:spPr>
          <a:xfrm>
            <a:off x="8513763" y="1428750"/>
            <a:ext cx="3436937" cy="790575"/>
          </a:xfrm>
          <a:prstGeom prst="roundRect">
            <a:avLst/>
          </a:prstGeom>
          <a:solidFill>
            <a:srgbClr val="502C82"/>
          </a:solidFill>
          <a:ln>
            <a:solidFill>
              <a:srgbClr val="502C8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s-CO" sz="2000" b="1" dirty="0">
                <a:solidFill>
                  <a:prstClr val="white"/>
                </a:solidFill>
                <a:latin typeface="Leelawadee UI" panose="020B0502040204020203" pitchFamily="34" charset="-34"/>
                <a:cs typeface="Leelawadee UI" panose="020B0502040204020203" pitchFamily="34" charset="-34"/>
              </a:rPr>
              <a:t>OBJETIVO:</a:t>
            </a:r>
          </a:p>
        </p:txBody>
      </p:sp>
      <p:sp>
        <p:nvSpPr>
          <p:cNvPr id="21519" name="CuadroTexto 47"/>
          <p:cNvSpPr txBox="1">
            <a:spLocks noChangeArrowheads="1"/>
          </p:cNvSpPr>
          <p:nvPr/>
        </p:nvSpPr>
        <p:spPr bwMode="auto">
          <a:xfrm>
            <a:off x="434975" y="3762375"/>
            <a:ext cx="2347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buFont typeface="Symbol" panose="05050102010706020507" pitchFamily="18" charset="2"/>
              <a:buChar char=""/>
            </a:pPr>
            <a:r>
              <a:rPr lang="es-CO" altLang="es-CO" sz="1600">
                <a:solidFill>
                  <a:srgbClr val="000000"/>
                </a:solidFill>
                <a:latin typeface="Leelawadee UI" panose="020B0502040204020203" pitchFamily="34" charset="-34"/>
                <a:ea typeface="Calibri" panose="020F0502020204030204" pitchFamily="34" charset="0"/>
                <a:cs typeface="Leelawadee UI" panose="020B0502040204020203" pitchFamily="34" charset="-34"/>
              </a:rPr>
              <a:t>Objetivo N°1</a:t>
            </a:r>
            <a:endParaRPr lang="es-CO" altLang="es-CO" sz="1400">
              <a:solidFill>
                <a:srgbClr val="000000"/>
              </a:solidFill>
              <a:latin typeface="Leelawadee UI" panose="020B0502040204020203" pitchFamily="34" charset="-34"/>
              <a:ea typeface="Calibri" panose="020F0502020204030204" pitchFamily="34" charset="0"/>
              <a:cs typeface="Leelawadee UI" panose="020B0502040204020203" pitchFamily="34" charset="-34"/>
            </a:endParaRPr>
          </a:p>
        </p:txBody>
      </p:sp>
      <p:sp>
        <p:nvSpPr>
          <p:cNvPr id="21520" name="CuadroTexto 49"/>
          <p:cNvSpPr txBox="1">
            <a:spLocks noChangeArrowheads="1"/>
          </p:cNvSpPr>
          <p:nvPr/>
        </p:nvSpPr>
        <p:spPr bwMode="auto">
          <a:xfrm>
            <a:off x="2857500" y="3086100"/>
            <a:ext cx="2347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buFont typeface="Symbol" panose="05050102010706020507" pitchFamily="18" charset="2"/>
              <a:buChar char=""/>
            </a:pPr>
            <a:r>
              <a:rPr lang="es-CO" altLang="es-CO" sz="1600">
                <a:solidFill>
                  <a:srgbClr val="000000"/>
                </a:solidFill>
                <a:latin typeface="Leelawadee UI" panose="020B0502040204020203" pitchFamily="34" charset="-34"/>
                <a:ea typeface="Calibri" panose="020F0502020204030204" pitchFamily="34" charset="0"/>
                <a:cs typeface="Leelawadee UI" panose="020B0502040204020203" pitchFamily="34" charset="-34"/>
              </a:rPr>
              <a:t>Objetivo N°2</a:t>
            </a:r>
            <a:endParaRPr lang="es-CO" altLang="es-CO" sz="1400">
              <a:solidFill>
                <a:srgbClr val="000000"/>
              </a:solidFill>
              <a:latin typeface="Leelawadee UI" panose="020B0502040204020203" pitchFamily="34" charset="-34"/>
              <a:ea typeface="Calibri" panose="020F0502020204030204" pitchFamily="34" charset="0"/>
              <a:cs typeface="Leelawadee UI" panose="020B0502040204020203" pitchFamily="34" charset="-34"/>
            </a:endParaRPr>
          </a:p>
        </p:txBody>
      </p:sp>
      <p:sp>
        <p:nvSpPr>
          <p:cNvPr id="21521" name="CuadroTexto 51"/>
          <p:cNvSpPr txBox="1">
            <a:spLocks noChangeArrowheads="1"/>
          </p:cNvSpPr>
          <p:nvPr/>
        </p:nvSpPr>
        <p:spPr bwMode="auto">
          <a:xfrm>
            <a:off x="5351463" y="2667000"/>
            <a:ext cx="19018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lnSpc>
                <a:spcPct val="107000"/>
              </a:lnSpc>
              <a:spcAft>
                <a:spcPts val="800"/>
              </a:spcAft>
              <a:buFont typeface="Symbol" panose="05050102010706020507" pitchFamily="18" charset="2"/>
              <a:buChar char=""/>
            </a:pPr>
            <a:r>
              <a:rPr lang="es-CO" altLang="es-CO" sz="1600">
                <a:solidFill>
                  <a:srgbClr val="000000"/>
                </a:solidFill>
                <a:latin typeface="Leelawadee UI" panose="020B0502040204020203" pitchFamily="34" charset="-34"/>
                <a:ea typeface="Calibri" panose="020F0502020204030204" pitchFamily="34" charset="0"/>
                <a:cs typeface="Leelawadee UI" panose="020B0502040204020203" pitchFamily="34" charset="-34"/>
              </a:rPr>
              <a:t>Objetivo N°3</a:t>
            </a:r>
            <a:endParaRPr lang="es-CO" altLang="es-CO" sz="1400">
              <a:solidFill>
                <a:srgbClr val="000000"/>
              </a:solidFill>
              <a:latin typeface="Leelawadee UI" panose="020B0502040204020203" pitchFamily="34" charset="-34"/>
              <a:ea typeface="Calibri" panose="020F0502020204030204" pitchFamily="34" charset="0"/>
              <a:cs typeface="Leelawadee UI" panose="020B0502040204020203" pitchFamily="34" charset="-34"/>
            </a:endParaRPr>
          </a:p>
        </p:txBody>
      </p:sp>
      <p:sp>
        <p:nvSpPr>
          <p:cNvPr id="56" name="CuadroTexto 55"/>
          <p:cNvSpPr txBox="1"/>
          <p:nvPr/>
        </p:nvSpPr>
        <p:spPr>
          <a:xfrm>
            <a:off x="8513763" y="2347913"/>
            <a:ext cx="3451225" cy="346075"/>
          </a:xfrm>
          <a:prstGeom prst="rect">
            <a:avLst/>
          </a:prstGeom>
          <a:noFill/>
        </p:spPr>
        <p:txBody>
          <a:bodyPr>
            <a:spAutoFit/>
          </a:bodyPr>
          <a:lstStyle/>
          <a:p>
            <a:pPr algn="ctr" eaLnBrk="1" fontAlgn="auto" hangingPunct="1">
              <a:spcBef>
                <a:spcPts val="0"/>
              </a:spcBef>
              <a:spcAft>
                <a:spcPts val="0"/>
              </a:spcAft>
              <a:defRPr/>
            </a:pPr>
            <a:r>
              <a:rPr lang="es-CO" sz="1650" dirty="0">
                <a:solidFill>
                  <a:prstClr val="black"/>
                </a:solidFill>
                <a:latin typeface="Leelawadee UI" panose="020B0502040204020203" pitchFamily="34" charset="-34"/>
                <a:ea typeface="Calibri" panose="020F0502020204030204" pitchFamily="34" charset="0"/>
                <a:cs typeface="Leelawadee UI" panose="020B0502040204020203" pitchFamily="34" charset="-34"/>
              </a:rPr>
              <a:t>Objetivo principal</a:t>
            </a:r>
          </a:p>
        </p:txBody>
      </p:sp>
      <p:sp>
        <p:nvSpPr>
          <p:cNvPr id="58" name="Flecha: a la derecha 57"/>
          <p:cNvSpPr/>
          <p:nvPr/>
        </p:nvSpPr>
        <p:spPr>
          <a:xfrm rot="20627725">
            <a:off x="-142875" y="5214938"/>
            <a:ext cx="10174288" cy="1073150"/>
          </a:xfrm>
          <a:prstGeom prst="rightArrow">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419" dirty="0">
              <a:solidFill>
                <a:prstClr val="white"/>
              </a:solidFill>
            </a:endParaRPr>
          </a:p>
        </p:txBody>
      </p:sp>
      <p:pic>
        <p:nvPicPr>
          <p:cNvPr id="2152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90050" y="6038850"/>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5" name="Imagen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85500" y="6038850"/>
            <a:ext cx="893763"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6" name="Imagen 38"/>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044113" y="6038850"/>
            <a:ext cx="811212"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Imagen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7100" y="198438"/>
            <a:ext cx="22336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Imagen 5"/>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9251" b="4327"/>
          <a:stretch>
            <a:fillRect/>
          </a:stretch>
        </p:blipFill>
        <p:spPr bwMode="auto">
          <a:xfrm>
            <a:off x="9629775" y="198438"/>
            <a:ext cx="21939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CuadroTexto 36"/>
          <p:cNvSpPr txBox="1">
            <a:spLocks noChangeArrowheads="1"/>
          </p:cNvSpPr>
          <p:nvPr/>
        </p:nvSpPr>
        <p:spPr bwMode="auto">
          <a:xfrm>
            <a:off x="4583113" y="1504950"/>
            <a:ext cx="1520825"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CO" altLang="es-CO" sz="6000" b="1">
                <a:solidFill>
                  <a:srgbClr val="FFFFFF"/>
                </a:solidFill>
                <a:latin typeface="Leelawadee UI" panose="020B0502040204020203" pitchFamily="34" charset="-34"/>
                <a:cs typeface="Leelawadee UI" panose="020B0502040204020203" pitchFamily="34" charset="-34"/>
              </a:rPr>
              <a:t>03</a:t>
            </a:r>
            <a:endParaRPr lang="en-US" altLang="es-CO" sz="6000" b="1">
              <a:solidFill>
                <a:srgbClr val="FFFFFF"/>
              </a:solidFill>
              <a:latin typeface="Leelawadee UI" panose="020B0502040204020203" pitchFamily="34" charset="-34"/>
              <a:cs typeface="Leelawadee UI" panose="020B0502040204020203" pitchFamily="34" charset="-34"/>
            </a:endParaRPr>
          </a:p>
        </p:txBody>
      </p:sp>
      <p:pic>
        <p:nvPicPr>
          <p:cNvPr id="2253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90050" y="6038850"/>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Imagen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85500" y="6038850"/>
            <a:ext cx="893763"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Imagen 38"/>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044113" y="6038850"/>
            <a:ext cx="811212"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a 1"/>
          <p:cNvGraphicFramePr>
            <a:graphicFrameLocks noGrp="1"/>
          </p:cNvGraphicFramePr>
          <p:nvPr>
            <p:extLst>
              <p:ext uri="{D42A27DB-BD31-4B8C-83A1-F6EECF244321}">
                <p14:modId xmlns:p14="http://schemas.microsoft.com/office/powerpoint/2010/main" val="2183522604"/>
              </p:ext>
            </p:extLst>
          </p:nvPr>
        </p:nvGraphicFramePr>
        <p:xfrm>
          <a:off x="1585913" y="1504950"/>
          <a:ext cx="9037638" cy="3071814"/>
        </p:xfrm>
        <a:graphic>
          <a:graphicData uri="http://schemas.openxmlformats.org/drawingml/2006/table">
            <a:tbl>
              <a:tblPr firstRow="1" bandRow="1">
                <a:tableStyleId>{5C22544A-7EE6-4342-B048-85BDC9FD1C3A}</a:tableStyleId>
              </a:tblPr>
              <a:tblGrid>
                <a:gridCol w="3012546">
                  <a:extLst>
                    <a:ext uri="{9D8B030D-6E8A-4147-A177-3AD203B41FA5}">
                      <a16:colId xmlns:a16="http://schemas.microsoft.com/office/drawing/2014/main" val="20000"/>
                    </a:ext>
                  </a:extLst>
                </a:gridCol>
                <a:gridCol w="3012546">
                  <a:extLst>
                    <a:ext uri="{9D8B030D-6E8A-4147-A177-3AD203B41FA5}">
                      <a16:colId xmlns:a16="http://schemas.microsoft.com/office/drawing/2014/main" val="20001"/>
                    </a:ext>
                  </a:extLst>
                </a:gridCol>
                <a:gridCol w="3012546">
                  <a:extLst>
                    <a:ext uri="{9D8B030D-6E8A-4147-A177-3AD203B41FA5}">
                      <a16:colId xmlns:a16="http://schemas.microsoft.com/office/drawing/2014/main" val="20002"/>
                    </a:ext>
                  </a:extLst>
                </a:gridCol>
              </a:tblGrid>
              <a:tr h="1023938">
                <a:tc>
                  <a:txBody>
                    <a:bodyPr/>
                    <a:lstStyle/>
                    <a:p>
                      <a:pPr algn="ctr"/>
                      <a:r>
                        <a:rPr lang="es-CO" sz="1800" dirty="0">
                          <a:latin typeface="Leelawadee UI" panose="020B0502040204020203" pitchFamily="34" charset="-34"/>
                          <a:cs typeface="Leelawadee UI" panose="020B0502040204020203" pitchFamily="34" charset="-34"/>
                        </a:rPr>
                        <a:t>NODO</a:t>
                      </a:r>
                    </a:p>
                  </a:txBody>
                  <a:tcPr marL="91435" marR="91435" marT="45699" marB="45699" anchor="ctr">
                    <a:solidFill>
                      <a:srgbClr val="0078B7"/>
                    </a:solidFill>
                  </a:tcPr>
                </a:tc>
                <a:tc>
                  <a:txBody>
                    <a:bodyPr/>
                    <a:lstStyle/>
                    <a:p>
                      <a:pPr algn="ctr"/>
                      <a:r>
                        <a:rPr lang="es-CO" sz="1800" dirty="0">
                          <a:latin typeface="Leelawadee UI" panose="020B0502040204020203" pitchFamily="34" charset="-34"/>
                          <a:cs typeface="Leelawadee UI" panose="020B0502040204020203" pitchFamily="34" charset="-34"/>
                        </a:rPr>
                        <a:t>ORGANIZACIÓN</a:t>
                      </a:r>
                    </a:p>
                  </a:txBody>
                  <a:tcPr marL="91435" marR="91435" marT="45699" marB="45699" anchor="ctr">
                    <a:solidFill>
                      <a:srgbClr val="0078B7"/>
                    </a:solidFill>
                  </a:tcPr>
                </a:tc>
                <a:tc>
                  <a:txBody>
                    <a:bodyPr/>
                    <a:lstStyle/>
                    <a:p>
                      <a:pPr algn="ctr"/>
                      <a:r>
                        <a:rPr lang="es-CO" sz="1800" dirty="0">
                          <a:latin typeface="Leelawadee UI" panose="020B0502040204020203" pitchFamily="34" charset="-34"/>
                          <a:cs typeface="Leelawadee UI" panose="020B0502040204020203" pitchFamily="34" charset="-34"/>
                        </a:rPr>
                        <a:t>DESCRIPCIÓN</a:t>
                      </a:r>
                    </a:p>
                  </a:txBody>
                  <a:tcPr marL="91435" marR="91435" marT="45699" marB="45699" anchor="ctr">
                    <a:solidFill>
                      <a:srgbClr val="0078B7"/>
                    </a:solidFill>
                  </a:tcPr>
                </a:tc>
                <a:extLst>
                  <a:ext uri="{0D108BD9-81ED-4DB2-BD59-A6C34878D82A}">
                    <a16:rowId xmlns:a16="http://schemas.microsoft.com/office/drawing/2014/main" val="10000"/>
                  </a:ext>
                </a:extLst>
              </a:tr>
              <a:tr h="1023938">
                <a:tc>
                  <a:txBody>
                    <a:bodyPr/>
                    <a:lstStyle/>
                    <a:p>
                      <a:pPr algn="ctr"/>
                      <a:endParaRPr lang="es-CO" sz="1800" dirty="0">
                        <a:latin typeface="Leelawadee UI" panose="020B0502040204020203" pitchFamily="34" charset="-34"/>
                        <a:cs typeface="Leelawadee UI" panose="020B0502040204020203" pitchFamily="34" charset="-34"/>
                      </a:endParaRPr>
                    </a:p>
                  </a:txBody>
                  <a:tcPr marL="91435" marR="91435" marT="45699" marB="45699" anchor="ctr"/>
                </a:tc>
                <a:tc>
                  <a:txBody>
                    <a:bodyPr/>
                    <a:lstStyle/>
                    <a:p>
                      <a:pPr algn="ctr"/>
                      <a:endParaRPr lang="es-CO" sz="1800" dirty="0">
                        <a:latin typeface="Leelawadee UI" panose="020B0502040204020203" pitchFamily="34" charset="-34"/>
                        <a:cs typeface="Leelawadee UI" panose="020B0502040204020203" pitchFamily="34" charset="-34"/>
                      </a:endParaRPr>
                    </a:p>
                  </a:txBody>
                  <a:tcPr marL="91435" marR="91435" marT="45699" marB="45699" anchor="ctr"/>
                </a:tc>
                <a:tc>
                  <a:txBody>
                    <a:bodyPr/>
                    <a:lstStyle/>
                    <a:p>
                      <a:pPr algn="ctr"/>
                      <a:endParaRPr lang="es-CO" sz="1800" dirty="0">
                        <a:latin typeface="Leelawadee UI" panose="020B0502040204020203" pitchFamily="34" charset="-34"/>
                        <a:cs typeface="Leelawadee UI" panose="020B0502040204020203" pitchFamily="34" charset="-34"/>
                      </a:endParaRPr>
                    </a:p>
                  </a:txBody>
                  <a:tcPr marL="91435" marR="91435" marT="45699" marB="45699" anchor="ctr"/>
                </a:tc>
                <a:extLst>
                  <a:ext uri="{0D108BD9-81ED-4DB2-BD59-A6C34878D82A}">
                    <a16:rowId xmlns:a16="http://schemas.microsoft.com/office/drawing/2014/main" val="10001"/>
                  </a:ext>
                </a:extLst>
              </a:tr>
              <a:tr h="1023938">
                <a:tc>
                  <a:txBody>
                    <a:bodyPr/>
                    <a:lstStyle/>
                    <a:p>
                      <a:pPr algn="ctr"/>
                      <a:endParaRPr lang="es-CO" sz="1800" dirty="0">
                        <a:latin typeface="Leelawadee UI" panose="020B0502040204020203" pitchFamily="34" charset="-34"/>
                        <a:cs typeface="Leelawadee UI" panose="020B0502040204020203" pitchFamily="34" charset="-34"/>
                      </a:endParaRPr>
                    </a:p>
                  </a:txBody>
                  <a:tcPr marL="91435" marR="91435" marT="45699" marB="45699" anchor="ctr"/>
                </a:tc>
                <a:tc>
                  <a:txBody>
                    <a:bodyPr/>
                    <a:lstStyle/>
                    <a:p>
                      <a:pPr algn="ctr"/>
                      <a:endParaRPr lang="es-CO" sz="1800" dirty="0">
                        <a:latin typeface="Leelawadee UI" panose="020B0502040204020203" pitchFamily="34" charset="-34"/>
                        <a:cs typeface="Leelawadee UI" panose="020B0502040204020203" pitchFamily="34" charset="-34"/>
                      </a:endParaRPr>
                    </a:p>
                  </a:txBody>
                  <a:tcPr marL="91435" marR="91435" marT="45699" marB="45699" anchor="ctr"/>
                </a:tc>
                <a:tc>
                  <a:txBody>
                    <a:bodyPr/>
                    <a:lstStyle/>
                    <a:p>
                      <a:pPr algn="ctr"/>
                      <a:endParaRPr lang="es-CO" sz="1800" dirty="0">
                        <a:latin typeface="Leelawadee UI" panose="020B0502040204020203" pitchFamily="34" charset="-34"/>
                        <a:cs typeface="Leelawadee UI" panose="020B0502040204020203" pitchFamily="34" charset="-34"/>
                      </a:endParaRPr>
                    </a:p>
                  </a:txBody>
                  <a:tcPr marL="91435" marR="91435" marT="45699" marB="45699" anchor="ctr"/>
                </a:tc>
                <a:extLst>
                  <a:ext uri="{0D108BD9-81ED-4DB2-BD59-A6C34878D82A}">
                    <a16:rowId xmlns:a16="http://schemas.microsoft.com/office/drawing/2014/main" val="10002"/>
                  </a:ext>
                </a:extLst>
              </a:tr>
            </a:tbl>
          </a:graphicData>
        </a:graphic>
      </p:graphicFrame>
      <p:sp>
        <p:nvSpPr>
          <p:cNvPr id="22554" name="CuadroTexto 23"/>
          <p:cNvSpPr txBox="1">
            <a:spLocks noChangeArrowheads="1"/>
          </p:cNvSpPr>
          <p:nvPr/>
        </p:nvSpPr>
        <p:spPr bwMode="auto">
          <a:xfrm>
            <a:off x="276225" y="655638"/>
            <a:ext cx="67135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3200" b="1" dirty="0">
                <a:solidFill>
                  <a:srgbClr val="000000"/>
                </a:solidFill>
                <a:latin typeface="Leelawadee UI" panose="020B0502040204020203" pitchFamily="34" charset="-34"/>
                <a:cs typeface="Leelawadee UI" panose="020B0502040204020203" pitchFamily="34" charset="-34"/>
              </a:rPr>
              <a:t>TITULO TABLA</a:t>
            </a:r>
            <a:endParaRPr lang="es-419" altLang="es-CO" sz="4000" b="1" dirty="0">
              <a:solidFill>
                <a:srgbClr val="000000"/>
              </a:solidFill>
              <a:latin typeface="Leelawadee UI" panose="020B0502040204020203" pitchFamily="34" charset="-34"/>
              <a:cs typeface="Leelawadee UI" panose="020B0502040204020203" pitchFamily="34" charset="-34"/>
            </a:endParaRPr>
          </a:p>
        </p:txBody>
      </p:sp>
      <p:pic>
        <p:nvPicPr>
          <p:cNvPr id="10" name="Imagen 10"/>
          <p:cNvPicPr>
            <a:picLocks noChangeAspect="1" noChangeArrowheads="1"/>
          </p:cNvPicPr>
          <p:nvPr/>
        </p:nvPicPr>
        <p:blipFill>
          <a:blip r:embed="rId9" cstate="print">
            <a:extLst>
              <a:ext uri="{28A0092B-C50C-407E-A947-70E740481C1C}">
                <a14:useLocalDpi xmlns:a14="http://schemas.microsoft.com/office/drawing/2010/main" val="0"/>
              </a:ext>
            </a:extLst>
          </a:blip>
          <a:srcRect l="20425" t="2" r="19922" b="38702"/>
          <a:stretch>
            <a:fillRect/>
          </a:stretch>
        </p:blipFill>
        <p:spPr bwMode="auto">
          <a:xfrm>
            <a:off x="1357771" y="6101842"/>
            <a:ext cx="6915897" cy="49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10"/>
          <p:cNvPicPr>
            <a:picLocks noChangeAspect="1"/>
          </p:cNvPicPr>
          <p:nvPr/>
        </p:nvPicPr>
        <p:blipFill rotWithShape="1">
          <a:blip r:embed="rId10"/>
          <a:srcRect l="2380" t="27096"/>
          <a:stretch/>
        </p:blipFill>
        <p:spPr>
          <a:xfrm>
            <a:off x="-48986" y="-32657"/>
            <a:ext cx="928424" cy="690698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Puede ser una imagen de una o varias personas y personas de pie"/>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2767" r="23247"/>
          <a:stretch/>
        </p:blipFill>
        <p:spPr bwMode="auto">
          <a:xfrm>
            <a:off x="4659955" y="69626"/>
            <a:ext cx="3417279" cy="436448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No hay ninguna descripción de la foto disponible."/>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659955" y="4529608"/>
            <a:ext cx="3417279" cy="22781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 hay ninguna descripción de la foto disponible."/>
          <p:cNvPicPr>
            <a:picLocks noChangeAspect="1" noChangeArrowheads="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62918" y="-51698"/>
            <a:ext cx="4846673" cy="32303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o hay ninguna descripción de la foto disponible."/>
          <p:cNvPicPr>
            <a:picLocks noChangeAspect="1" noChangeArrowheads="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l="9288" r="9962" b="10019"/>
          <a:stretch/>
        </p:blipFill>
        <p:spPr bwMode="auto">
          <a:xfrm>
            <a:off x="-217716" y="3295398"/>
            <a:ext cx="4793958" cy="35626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 hay ninguna descripción de la foto disponible."/>
          <p:cNvPicPr>
            <a:picLocks noChangeAspect="1" noChangeArrowheads="1"/>
          </p:cNvPicPr>
          <p:nvPr/>
        </p:nvPicPr>
        <p:blipFill rotWithShape="1">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rcRect l="52848" t="25872" b="7990"/>
          <a:stretch/>
        </p:blipFill>
        <p:spPr bwMode="auto">
          <a:xfrm>
            <a:off x="8169822" y="-33004"/>
            <a:ext cx="4022178" cy="38208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o hay ninguna descripción de la foto disponible."/>
          <p:cNvPicPr>
            <a:picLocks noChangeAspect="1" noChangeArrowheads="1"/>
          </p:cNvPicPr>
          <p:nvPr/>
        </p:nvPicPr>
        <p:blipFill rotWithShape="1">
          <a:blip r:embed="rId13" cstate="print">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val="0"/>
              </a:ext>
            </a:extLst>
          </a:blip>
          <a:srcRect r="32333" b="25139"/>
          <a:stretch/>
        </p:blipFill>
        <p:spPr bwMode="auto">
          <a:xfrm>
            <a:off x="8184841" y="3895261"/>
            <a:ext cx="4007159" cy="2955483"/>
          </a:xfrm>
          <a:prstGeom prst="rect">
            <a:avLst/>
          </a:prstGeom>
          <a:noFill/>
          <a:extLst>
            <a:ext uri="{909E8E84-426E-40DD-AFC4-6F175D3DCCD1}">
              <a14:hiddenFill xmlns:a14="http://schemas.microsoft.com/office/drawing/2010/main">
                <a:solidFill>
                  <a:srgbClr val="FFFFFF"/>
                </a:solidFill>
              </a14:hiddenFill>
            </a:ext>
          </a:extLst>
        </p:spPr>
      </p:pic>
      <p:sp>
        <p:nvSpPr>
          <p:cNvPr id="39" name="CuadroTexto 38"/>
          <p:cNvSpPr txBox="1"/>
          <p:nvPr/>
        </p:nvSpPr>
        <p:spPr>
          <a:xfrm>
            <a:off x="531331" y="1926893"/>
            <a:ext cx="11063968" cy="2646878"/>
          </a:xfrm>
          <a:prstGeom prst="rect">
            <a:avLst/>
          </a:prstGeom>
          <a:noFill/>
          <a:effectLst>
            <a:outerShdw blurRad="50800" dist="38100" dir="8100000" algn="tr" rotWithShape="0">
              <a:prstClr val="black">
                <a:alpha val="40000"/>
              </a:prstClr>
            </a:outerShdw>
          </a:effectLst>
        </p:spPr>
        <p:txBody>
          <a:bodyPr wrap="square">
            <a:spAutoFit/>
          </a:bodyPr>
          <a:lstStyle/>
          <a:p>
            <a:pPr algn="ctr" eaLnBrk="1" fontAlgn="auto" hangingPunct="1">
              <a:spcBef>
                <a:spcPts val="0"/>
              </a:spcBef>
              <a:spcAft>
                <a:spcPts val="0"/>
              </a:spcAft>
              <a:defRPr/>
            </a:pPr>
            <a:r>
              <a:rPr lang="es-419" sz="16600" b="1" dirty="0" smtClean="0">
                <a:solidFill>
                  <a:schemeClr val="bg1"/>
                </a:solidFill>
                <a:effectLst>
                  <a:outerShdw blurRad="38100" dist="38100" dir="2700000" algn="tl">
                    <a:srgbClr val="000000">
                      <a:alpha val="43137"/>
                    </a:srgbClr>
                  </a:outerShdw>
                </a:effectLst>
                <a:latin typeface="Leelawadee UI" panose="020B0502040204020203" pitchFamily="34" charset="-34"/>
                <a:cs typeface="Leelawadee UI" panose="020B0502040204020203" pitchFamily="34" charset="-34"/>
              </a:rPr>
              <a:t>¡GRACIAS!</a:t>
            </a:r>
            <a:endParaRPr lang="es-419" sz="16600" b="1" dirty="0">
              <a:solidFill>
                <a:schemeClr val="bg1"/>
              </a:solidFill>
              <a:effectLst>
                <a:outerShdw blurRad="38100" dist="38100" dir="2700000" algn="tl">
                  <a:srgbClr val="000000">
                    <a:alpha val="43137"/>
                  </a:srgbClr>
                </a:outerShdw>
              </a:effectLst>
              <a:latin typeface="Leelawadee UI" panose="020B0502040204020203" pitchFamily="34" charset="-34"/>
              <a:cs typeface="Leelawadee UI" panose="020B0502040204020203" pitchFamily="34" charset="-34"/>
            </a:endParaRPr>
          </a:p>
        </p:txBody>
      </p:sp>
      <p:sp>
        <p:nvSpPr>
          <p:cNvPr id="3" name="Rectángulo 2"/>
          <p:cNvSpPr/>
          <p:nvPr/>
        </p:nvSpPr>
        <p:spPr>
          <a:xfrm>
            <a:off x="-211522" y="424160"/>
            <a:ext cx="3805622" cy="1877083"/>
          </a:xfrm>
          <a:prstGeom prst="rect">
            <a:avLst/>
          </a:prstGeom>
          <a:solidFill>
            <a:srgbClr val="92D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315" name="CuadroTexto 1"/>
          <p:cNvSpPr txBox="1">
            <a:spLocks noChangeArrowheads="1"/>
          </p:cNvSpPr>
          <p:nvPr/>
        </p:nvSpPr>
        <p:spPr bwMode="auto">
          <a:xfrm>
            <a:off x="-74543" y="406277"/>
            <a:ext cx="3540651"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3600" b="1" dirty="0" smtClean="0">
                <a:solidFill>
                  <a:schemeClr val="bg1"/>
                </a:solidFill>
                <a:latin typeface="Leelawadee UI" panose="020B0502040204020203" pitchFamily="34" charset="-34"/>
                <a:cs typeface="Leelawadee UI" panose="020B0502040204020203" pitchFamily="34" charset="-34"/>
              </a:rPr>
              <a:t>¡Somos </a:t>
            </a:r>
            <a:r>
              <a:rPr lang="es-419" altLang="es-CO" sz="2400" b="1" dirty="0" smtClean="0">
                <a:solidFill>
                  <a:schemeClr val="bg1"/>
                </a:solidFill>
                <a:latin typeface="Leelawadee UI" panose="020B0502040204020203" pitchFamily="34" charset="-34"/>
                <a:cs typeface="Leelawadee UI" panose="020B0502040204020203" pitchFamily="34" charset="-34"/>
              </a:rPr>
              <a:t>una</a:t>
            </a:r>
            <a:r>
              <a:rPr lang="es-419" altLang="es-CO" sz="3600" b="1" dirty="0" smtClean="0">
                <a:solidFill>
                  <a:schemeClr val="bg1"/>
                </a:solidFill>
                <a:latin typeface="Leelawadee UI" panose="020B0502040204020203" pitchFamily="34" charset="-34"/>
                <a:cs typeface="Leelawadee UI" panose="020B0502040204020203" pitchFamily="34" charset="-34"/>
              </a:rPr>
              <a:t> </a:t>
            </a:r>
            <a:r>
              <a:rPr lang="es-419" altLang="es-CO" sz="4400" b="1" dirty="0" smtClean="0">
                <a:solidFill>
                  <a:schemeClr val="bg1"/>
                </a:solidFill>
                <a:latin typeface="Leelawadee UI" panose="020B0502040204020203" pitchFamily="34" charset="-34"/>
                <a:cs typeface="Leelawadee UI" panose="020B0502040204020203" pitchFamily="34" charset="-34"/>
              </a:rPr>
              <a:t>iniciativa</a:t>
            </a:r>
            <a:r>
              <a:rPr lang="es-419" altLang="es-CO" sz="3600" b="1" dirty="0" smtClean="0">
                <a:solidFill>
                  <a:schemeClr val="bg1"/>
                </a:solidFill>
                <a:latin typeface="Leelawadee UI" panose="020B0502040204020203" pitchFamily="34" charset="-34"/>
                <a:cs typeface="Leelawadee UI" panose="020B0502040204020203" pitchFamily="34" charset="-34"/>
              </a:rPr>
              <a:t> agraria de PAZ!</a:t>
            </a:r>
            <a:endParaRPr lang="es-419" altLang="es-CO" sz="4400" b="1" dirty="0">
              <a:solidFill>
                <a:schemeClr val="bg1"/>
              </a:solidFill>
              <a:latin typeface="Leelawadee UI" panose="020B0502040204020203" pitchFamily="34" charset="-34"/>
              <a:cs typeface="Leelawadee UI" panose="020B0502040204020203" pitchFamily="34" charset="-34"/>
            </a:endParaRPr>
          </a:p>
        </p:txBody>
      </p:sp>
      <p:pic>
        <p:nvPicPr>
          <p:cNvPr id="13316" name="Imagen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455286" y="197170"/>
            <a:ext cx="2015331" cy="713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331597" y="313921"/>
            <a:ext cx="4065397" cy="209719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p:cNvSpPr/>
          <p:nvPr/>
        </p:nvSpPr>
        <p:spPr>
          <a:xfrm>
            <a:off x="190204" y="5187203"/>
            <a:ext cx="4510137" cy="1854865"/>
          </a:xfrm>
          <a:prstGeom prst="rect">
            <a:avLst/>
          </a:prstGeom>
          <a:solidFill>
            <a:srgbClr val="0078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CuadroTexto 1"/>
          <p:cNvSpPr txBox="1">
            <a:spLocks noChangeArrowheads="1"/>
          </p:cNvSpPr>
          <p:nvPr/>
        </p:nvSpPr>
        <p:spPr bwMode="auto">
          <a:xfrm>
            <a:off x="1041480" y="5219863"/>
            <a:ext cx="35803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s-419" altLang="es-CO" sz="2400" b="1" dirty="0">
                <a:solidFill>
                  <a:schemeClr val="bg1"/>
                </a:solidFill>
                <a:latin typeface="Leelawadee UI" panose="020B0502040204020203" pitchFamily="34" charset="-34"/>
                <a:cs typeface="Leelawadee UI" panose="020B0502040204020203" pitchFamily="34" charset="-34"/>
              </a:rPr>
              <a:t>C</a:t>
            </a:r>
            <a:r>
              <a:rPr lang="es-419" altLang="es-CO" sz="2400" b="1" dirty="0" smtClean="0">
                <a:solidFill>
                  <a:schemeClr val="bg1"/>
                </a:solidFill>
                <a:latin typeface="Leelawadee UI" panose="020B0502040204020203" pitchFamily="34" charset="-34"/>
                <a:cs typeface="Leelawadee UI" panose="020B0502040204020203" pitchFamily="34" charset="-34"/>
              </a:rPr>
              <a:t>ontáctenos</a:t>
            </a:r>
            <a:endParaRPr lang="es-419" altLang="es-CO" sz="3200" b="1" dirty="0">
              <a:solidFill>
                <a:schemeClr val="bg1"/>
              </a:solidFill>
              <a:latin typeface="Leelawadee UI" panose="020B0502040204020203" pitchFamily="34" charset="-34"/>
              <a:cs typeface="Leelawadee UI" panose="020B0502040204020203" pitchFamily="34" charset="-34"/>
            </a:endParaRPr>
          </a:p>
        </p:txBody>
      </p:sp>
      <p:sp>
        <p:nvSpPr>
          <p:cNvPr id="18" name="Rectángulo 17"/>
          <p:cNvSpPr/>
          <p:nvPr/>
        </p:nvSpPr>
        <p:spPr>
          <a:xfrm rot="21410280">
            <a:off x="5328806" y="5946355"/>
            <a:ext cx="6979079" cy="122837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CuadroTexto 1"/>
          <p:cNvSpPr txBox="1">
            <a:spLocks noChangeArrowheads="1"/>
          </p:cNvSpPr>
          <p:nvPr/>
        </p:nvSpPr>
        <p:spPr bwMode="auto">
          <a:xfrm>
            <a:off x="-229258" y="5674083"/>
            <a:ext cx="484339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s-419" altLang="es-CO" sz="1400" dirty="0" smtClean="0">
                <a:solidFill>
                  <a:schemeClr val="bg1"/>
                </a:solidFill>
                <a:latin typeface="Leelawadee UI" panose="020B0502040204020203" pitchFamily="34" charset="-34"/>
                <a:cs typeface="Leelawadee UI" panose="020B0502040204020203" pitchFamily="34" charset="-34"/>
              </a:rPr>
              <a:t>Dirección: Calle 17 N° 5-21 Of. 301 Bogotá – Colombia</a:t>
            </a:r>
          </a:p>
          <a:p>
            <a:pPr algn="r" eaLnBrk="1" hangingPunct="1"/>
            <a:r>
              <a:rPr lang="es-419" altLang="es-CO" sz="1400" dirty="0" smtClean="0">
                <a:solidFill>
                  <a:schemeClr val="bg1"/>
                </a:solidFill>
                <a:latin typeface="Leelawadee UI" panose="020B0502040204020203" pitchFamily="34" charset="-34"/>
                <a:cs typeface="Leelawadee UI" panose="020B0502040204020203" pitchFamily="34" charset="-34"/>
              </a:rPr>
              <a:t>Teléfono: +57(601) 7029134</a:t>
            </a:r>
          </a:p>
          <a:p>
            <a:pPr algn="r" eaLnBrk="1" hangingPunct="1"/>
            <a:r>
              <a:rPr lang="es-419" altLang="es-CO" sz="1400" dirty="0">
                <a:solidFill>
                  <a:schemeClr val="bg1"/>
                </a:solidFill>
                <a:latin typeface="Leelawadee UI" panose="020B0502040204020203" pitchFamily="34" charset="-34"/>
                <a:cs typeface="Leelawadee UI" panose="020B0502040204020203" pitchFamily="34" charset="-34"/>
              </a:rPr>
              <a:t>	</a:t>
            </a:r>
            <a:r>
              <a:rPr lang="es-419" altLang="es-CO" sz="1400" dirty="0" smtClean="0">
                <a:solidFill>
                  <a:schemeClr val="bg1"/>
                </a:solidFill>
                <a:latin typeface="Leelawadee UI" panose="020B0502040204020203" pitchFamily="34" charset="-34"/>
                <a:cs typeface="Leelawadee UI" panose="020B0502040204020203" pitchFamily="34" charset="-34"/>
              </a:rPr>
              <a:t>e-mail Presidencia: presidencia@anzorc.com</a:t>
            </a:r>
          </a:p>
          <a:p>
            <a:pPr algn="r" eaLnBrk="1" hangingPunct="1"/>
            <a:r>
              <a:rPr lang="es-419" altLang="es-CO" sz="1400" dirty="0" smtClean="0">
                <a:solidFill>
                  <a:schemeClr val="bg1"/>
                </a:solidFill>
                <a:latin typeface="Leelawadee UI" panose="020B0502040204020203" pitchFamily="34" charset="-34"/>
                <a:cs typeface="Leelawadee UI" panose="020B0502040204020203" pitchFamily="34" charset="-34"/>
              </a:rPr>
              <a:t>Información: info@anzorc.com</a:t>
            </a:r>
          </a:p>
          <a:p>
            <a:pPr algn="r" eaLnBrk="1" hangingPunct="1"/>
            <a:r>
              <a:rPr lang="es-419" altLang="es-CO" sz="1400" dirty="0" smtClean="0">
                <a:solidFill>
                  <a:schemeClr val="bg1"/>
                </a:solidFill>
                <a:latin typeface="Leelawadee UI" panose="020B0502040204020203" pitchFamily="34" charset="-34"/>
                <a:cs typeface="Leelawadee UI" panose="020B0502040204020203" pitchFamily="34" charset="-34"/>
              </a:rPr>
              <a:t>CNMZRC: cnmzrc@anzorc.com</a:t>
            </a:r>
          </a:p>
        </p:txBody>
      </p:sp>
      <p:sp>
        <p:nvSpPr>
          <p:cNvPr id="27" name="Rectángulo 26"/>
          <p:cNvSpPr/>
          <p:nvPr/>
        </p:nvSpPr>
        <p:spPr>
          <a:xfrm rot="21447843">
            <a:off x="5436575" y="6063954"/>
            <a:ext cx="6852990" cy="1096950"/>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8" name="Rectángulo 27"/>
          <p:cNvSpPr/>
          <p:nvPr/>
        </p:nvSpPr>
        <p:spPr>
          <a:xfrm>
            <a:off x="77604" y="5099009"/>
            <a:ext cx="4770824" cy="215537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38" name="Picture 14" descr="logotipo de redes sociales en color blanco y negro 1972889 Vector en  Vecteezy"/>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36811" t="5666" r="35481" b="64895"/>
          <a:stretch/>
        </p:blipFill>
        <p:spPr bwMode="auto">
          <a:xfrm>
            <a:off x="5493665" y="6313604"/>
            <a:ext cx="407784" cy="43327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4" descr="logotipo de redes sociales en color blanco y negro 1972889 Vector en  Vecteezy"/>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35882" t="67431" r="37999" b="8181"/>
          <a:stretch/>
        </p:blipFill>
        <p:spPr bwMode="auto">
          <a:xfrm>
            <a:off x="6741881" y="6374592"/>
            <a:ext cx="371909" cy="34725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4" descr="logotipo de redes sociales en color blanco y negro 1972889 Vector en  Vecteezy"/>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7304" t="37012" r="65565" b="37013"/>
          <a:stretch/>
        </p:blipFill>
        <p:spPr bwMode="auto">
          <a:xfrm>
            <a:off x="5812276" y="6343158"/>
            <a:ext cx="409913" cy="392470"/>
          </a:xfrm>
          <a:prstGeom prst="rect">
            <a:avLst/>
          </a:prstGeom>
          <a:noFill/>
          <a:extLst>
            <a:ext uri="{909E8E84-426E-40DD-AFC4-6F175D3DCCD1}">
              <a14:hiddenFill xmlns:a14="http://schemas.microsoft.com/office/drawing/2010/main">
                <a:solidFill>
                  <a:srgbClr val="FFFFFF"/>
                </a:solidFill>
              </a14:hiddenFill>
            </a:ext>
          </a:extLst>
        </p:spPr>
      </p:pic>
      <p:sp>
        <p:nvSpPr>
          <p:cNvPr id="31" name="CuadroTexto 1"/>
          <p:cNvSpPr txBox="1">
            <a:spLocks noChangeArrowheads="1"/>
          </p:cNvSpPr>
          <p:nvPr/>
        </p:nvSpPr>
        <p:spPr bwMode="auto">
          <a:xfrm>
            <a:off x="6115325" y="6401067"/>
            <a:ext cx="740821" cy="2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419" altLang="es-CO" sz="1200" b="1" dirty="0" err="1" smtClean="0">
                <a:solidFill>
                  <a:schemeClr val="bg1"/>
                </a:solidFill>
                <a:latin typeface="Leelawadee UI" panose="020B0502040204020203" pitchFamily="34" charset="-34"/>
                <a:cs typeface="Leelawadee UI" panose="020B0502040204020203" pitchFamily="34" charset="-34"/>
              </a:rPr>
              <a:t>anzorc</a:t>
            </a:r>
            <a:endParaRPr lang="es-419" altLang="es-CO" sz="6600" b="1" dirty="0">
              <a:solidFill>
                <a:schemeClr val="bg1"/>
              </a:solidFill>
              <a:latin typeface="Leelawadee UI" panose="020B0502040204020203" pitchFamily="34" charset="-34"/>
              <a:cs typeface="Leelawadee UI" panose="020B0502040204020203" pitchFamily="34" charset="-34"/>
            </a:endParaRPr>
          </a:p>
        </p:txBody>
      </p:sp>
      <p:sp>
        <p:nvSpPr>
          <p:cNvPr id="32" name="CuadroTexto 1"/>
          <p:cNvSpPr txBox="1">
            <a:spLocks noChangeArrowheads="1"/>
          </p:cNvSpPr>
          <p:nvPr/>
        </p:nvSpPr>
        <p:spPr bwMode="auto">
          <a:xfrm>
            <a:off x="6962302" y="6401354"/>
            <a:ext cx="1692661" cy="282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1200" b="1" dirty="0" smtClean="0">
                <a:solidFill>
                  <a:schemeClr val="bg1"/>
                </a:solidFill>
                <a:latin typeface="Leelawadee UI" panose="020B0502040204020203" pitchFamily="34" charset="-34"/>
                <a:cs typeface="Leelawadee UI" panose="020B0502040204020203" pitchFamily="34" charset="-34"/>
              </a:rPr>
              <a:t>@ANZORC_OFICIAL</a:t>
            </a:r>
            <a:endParaRPr lang="es-419" altLang="es-CO" sz="3600" b="1" dirty="0">
              <a:solidFill>
                <a:schemeClr val="bg1"/>
              </a:solidFill>
              <a:latin typeface="Leelawadee UI" panose="020B0502040204020203" pitchFamily="34" charset="-34"/>
              <a:cs typeface="Leelawadee UI" panose="020B0502040204020203" pitchFamily="34" charset="-34"/>
            </a:endParaRPr>
          </a:p>
        </p:txBody>
      </p:sp>
      <p:pic>
        <p:nvPicPr>
          <p:cNvPr id="33" name="Picture 14" descr="logotipo de redes sociales en color blanco y negro 1972889 Vector en  Vecteezy"/>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6984" t="7850" r="66897" b="67762"/>
          <a:stretch/>
        </p:blipFill>
        <p:spPr bwMode="auto">
          <a:xfrm>
            <a:off x="8571338" y="6374592"/>
            <a:ext cx="371909" cy="347252"/>
          </a:xfrm>
          <a:prstGeom prst="rect">
            <a:avLst/>
          </a:prstGeom>
          <a:noFill/>
          <a:extLst>
            <a:ext uri="{909E8E84-426E-40DD-AFC4-6F175D3DCCD1}">
              <a14:hiddenFill xmlns:a14="http://schemas.microsoft.com/office/drawing/2010/main">
                <a:solidFill>
                  <a:srgbClr val="FFFFFF"/>
                </a:solidFill>
              </a14:hiddenFill>
            </a:ext>
          </a:extLst>
        </p:spPr>
      </p:pic>
      <p:sp>
        <p:nvSpPr>
          <p:cNvPr id="34" name="CuadroTexto 1"/>
          <p:cNvSpPr txBox="1">
            <a:spLocks noChangeArrowheads="1"/>
          </p:cNvSpPr>
          <p:nvPr/>
        </p:nvSpPr>
        <p:spPr bwMode="auto">
          <a:xfrm>
            <a:off x="8766451" y="6409719"/>
            <a:ext cx="1969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1200" b="1" dirty="0" smtClean="0">
                <a:solidFill>
                  <a:schemeClr val="bg1"/>
                </a:solidFill>
                <a:latin typeface="Leelawadee UI" panose="020B0502040204020203" pitchFamily="34" charset="-34"/>
                <a:cs typeface="Leelawadee UI" panose="020B0502040204020203" pitchFamily="34" charset="-34"/>
              </a:rPr>
              <a:t>@</a:t>
            </a:r>
            <a:r>
              <a:rPr lang="es-419" altLang="es-CO" sz="1200" b="1" dirty="0" err="1" smtClean="0">
                <a:solidFill>
                  <a:schemeClr val="bg1"/>
                </a:solidFill>
                <a:latin typeface="Leelawadee UI" panose="020B0502040204020203" pitchFamily="34" charset="-34"/>
                <a:cs typeface="Leelawadee UI" panose="020B0502040204020203" pitchFamily="34" charset="-34"/>
              </a:rPr>
              <a:t>reservas_campesinas</a:t>
            </a:r>
            <a:endParaRPr lang="es-419" altLang="es-CO" sz="3600" b="1" dirty="0">
              <a:solidFill>
                <a:schemeClr val="bg1"/>
              </a:solidFill>
              <a:latin typeface="Leelawadee UI" panose="020B0502040204020203" pitchFamily="34" charset="-34"/>
              <a:cs typeface="Leelawadee UI" panose="020B0502040204020203" pitchFamily="34" charset="-34"/>
            </a:endParaRPr>
          </a:p>
        </p:txBody>
      </p:sp>
      <p:pic>
        <p:nvPicPr>
          <p:cNvPr id="35" name="Picture 14" descr="logotipo de redes sociales en color blanco y negro 1972889 Vector en  Vecteezy"/>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6984" t="67432" r="66897" b="8180"/>
          <a:stretch/>
        </p:blipFill>
        <p:spPr bwMode="auto">
          <a:xfrm>
            <a:off x="10605210" y="6397683"/>
            <a:ext cx="371909" cy="347252"/>
          </a:xfrm>
          <a:prstGeom prst="rect">
            <a:avLst/>
          </a:prstGeom>
          <a:noFill/>
          <a:extLst>
            <a:ext uri="{909E8E84-426E-40DD-AFC4-6F175D3DCCD1}">
              <a14:hiddenFill xmlns:a14="http://schemas.microsoft.com/office/drawing/2010/main">
                <a:solidFill>
                  <a:srgbClr val="FFFFFF"/>
                </a:solidFill>
              </a14:hiddenFill>
            </a:ext>
          </a:extLst>
        </p:spPr>
      </p:pic>
      <p:sp>
        <p:nvSpPr>
          <p:cNvPr id="36" name="CuadroTexto 1"/>
          <p:cNvSpPr txBox="1">
            <a:spLocks noChangeArrowheads="1"/>
          </p:cNvSpPr>
          <p:nvPr/>
        </p:nvSpPr>
        <p:spPr bwMode="auto">
          <a:xfrm>
            <a:off x="10772971" y="6427281"/>
            <a:ext cx="1590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s-419" altLang="es-CO" sz="1200" b="1" dirty="0" smtClean="0">
                <a:solidFill>
                  <a:schemeClr val="bg1"/>
                </a:solidFill>
                <a:latin typeface="Leelawadee UI" panose="020B0502040204020203" pitchFamily="34" charset="-34"/>
                <a:cs typeface="Leelawadee UI" panose="020B0502040204020203" pitchFamily="34" charset="-34"/>
              </a:rPr>
              <a:t>www.anzorc.com</a:t>
            </a:r>
            <a:endParaRPr lang="es-419" altLang="es-CO" sz="3600" b="1" dirty="0">
              <a:solidFill>
                <a:schemeClr val="bg1"/>
              </a:solidFill>
              <a:latin typeface="Leelawadee UI" panose="020B0502040204020203" pitchFamily="34" charset="-34"/>
              <a:cs typeface="Leelawadee UI" panose="020B0502040204020203" pitchFamily="34" charset="-34"/>
            </a:endParaRPr>
          </a:p>
        </p:txBody>
      </p:sp>
      <p:pic>
        <p:nvPicPr>
          <p:cNvPr id="37" name="Imagen 7"/>
          <p:cNvPicPr>
            <a:picLocks noChangeAspect="1" noChangeArrowheads="1"/>
          </p:cNvPicPr>
          <p:nvPr/>
        </p:nvPicPr>
        <p:blipFill>
          <a:blip r:embed="rId20" cstate="print">
            <a:extLst>
              <a:ext uri="{BEBA8EAE-BF5A-486C-A8C5-ECC9F3942E4B}">
                <a14:imgProps xmlns:a14="http://schemas.microsoft.com/office/drawing/2010/main">
                  <a14:imgLayer r:embed="rId21">
                    <a14:imgEffect>
                      <a14:brightnessContrast bright="20000"/>
                    </a14:imgEffect>
                  </a14:imgLayer>
                </a14:imgProps>
              </a:ext>
              <a:ext uri="{28A0092B-C50C-407E-A947-70E740481C1C}">
                <a14:useLocalDpi xmlns:a14="http://schemas.microsoft.com/office/drawing/2010/main" val="0"/>
              </a:ext>
            </a:extLst>
          </a:blip>
          <a:srcRect t="9251" b="4327"/>
          <a:stretch>
            <a:fillRect/>
          </a:stretch>
        </p:blipFill>
        <p:spPr bwMode="auto">
          <a:xfrm>
            <a:off x="9670599" y="197170"/>
            <a:ext cx="1979520" cy="713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ángulo 37"/>
          <p:cNvSpPr/>
          <p:nvPr/>
        </p:nvSpPr>
        <p:spPr>
          <a:xfrm>
            <a:off x="5967247" y="4405756"/>
            <a:ext cx="5785914" cy="893644"/>
          </a:xfrm>
          <a:prstGeom prst="rect">
            <a:avLst/>
          </a:prstGeom>
          <a:solidFill>
            <a:srgbClr val="502C8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600"/>
              </a:spcBef>
              <a:spcAft>
                <a:spcPts val="0"/>
              </a:spcAft>
              <a:defRPr/>
            </a:pPr>
            <a:r>
              <a:rPr lang="es-MX" b="1" dirty="0">
                <a:solidFill>
                  <a:schemeClr val="bg1"/>
                </a:solidFill>
                <a:latin typeface="Leelawadee UI" panose="020B0502040204020203" pitchFamily="34" charset="-34"/>
                <a:cs typeface="Leelawadee UI" panose="020B0502040204020203" pitchFamily="34" charset="-34"/>
              </a:rPr>
              <a:t>¡Para que las Zonas de Reserva Campesina se puedan dar, con las mujeres se tiene que contar!!</a:t>
            </a:r>
            <a:endParaRPr lang="es-CO" dirty="0">
              <a:solidFill>
                <a:schemeClr val="bg1"/>
              </a:solidFill>
              <a:latin typeface="Leelawadee UI" panose="020B0502040204020203" pitchFamily="34" charset="-34"/>
              <a:cs typeface="Leelawadee UI" panose="020B0502040204020203" pitchFamily="34" charset="-34"/>
            </a:endParaRPr>
          </a:p>
        </p:txBody>
      </p:sp>
      <p:sp>
        <p:nvSpPr>
          <p:cNvPr id="40" name="Rectángulo 39"/>
          <p:cNvSpPr/>
          <p:nvPr/>
        </p:nvSpPr>
        <p:spPr>
          <a:xfrm>
            <a:off x="5859422" y="4309147"/>
            <a:ext cx="6036904" cy="1116999"/>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PPT (1).pptx" id="{ACA6D8C5-51B2-4209-9358-B4EEC315D881}" vid="{17C38413-CFB8-4B13-A9D6-1C575CB128D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PPT (1).pptx" id="{ACA6D8C5-51B2-4209-9358-B4EEC315D881}" vid="{F049902A-5F18-4E88-95C9-D6F597BB06B4}"/>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Plantilla PPT (1)</Template>
  <TotalTime>948</TotalTime>
  <Words>440</Words>
  <Application>Microsoft Office PowerPoint</Application>
  <PresentationFormat>Panorámica</PresentationFormat>
  <Paragraphs>74</Paragraphs>
  <Slides>10</Slides>
  <Notes>8</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10</vt:i4>
      </vt:variant>
    </vt:vector>
  </HeadingPairs>
  <TitlesOfParts>
    <vt:vector size="19" baseType="lpstr">
      <vt:lpstr>Arial</vt:lpstr>
      <vt:lpstr>Calibri</vt:lpstr>
      <vt:lpstr>Calibri Light</vt:lpstr>
      <vt:lpstr>Century Gothic</vt:lpstr>
      <vt:lpstr>Leelawadee UI</vt:lpstr>
      <vt:lpstr>Symbol</vt:lpstr>
      <vt:lpstr>Times New Roman</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Mario Doria</dc:creator>
  <cp:lastModifiedBy>Mario Doria</cp:lastModifiedBy>
  <cp:revision>33</cp:revision>
  <dcterms:created xsi:type="dcterms:W3CDTF">2022-05-04T23:34:52Z</dcterms:created>
  <dcterms:modified xsi:type="dcterms:W3CDTF">2022-05-05T21:20:01Z</dcterms:modified>
</cp:coreProperties>
</file>